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3.jpg" ContentType="image/jpeg"/>
  <Override PartName="/ppt/media/image4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83" r:id="rId4"/>
    <p:sldId id="284" r:id="rId5"/>
    <p:sldId id="282" r:id="rId6"/>
    <p:sldId id="278" r:id="rId7"/>
    <p:sldId id="279" r:id="rId8"/>
    <p:sldId id="280" r:id="rId9"/>
    <p:sldId id="268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7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3874" autoAdjust="0"/>
  </p:normalViewPr>
  <p:slideViewPr>
    <p:cSldViewPr>
      <p:cViewPr varScale="1">
        <p:scale>
          <a:sx n="45" d="100"/>
          <a:sy n="45" d="100"/>
        </p:scale>
        <p:origin x="81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9011F-17CF-47CB-B504-FA0B447F5D9D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DF3A2-9D0A-4353-AB00-43F3DA853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6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DF3A2-9D0A-4353-AB00-43F3DA8532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1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DF3A2-9D0A-4353-AB00-43F3DA8532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8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DF3A2-9D0A-4353-AB00-43F3DA8532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0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DF3A2-9D0A-4353-AB00-43F3DA8532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3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DF3A2-9D0A-4353-AB00-43F3DA8532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06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DF3A2-9D0A-4353-AB00-43F3DA8532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0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2587625"/>
          </a:xfrm>
          <a:custGeom>
            <a:avLst/>
            <a:gdLst/>
            <a:ahLst/>
            <a:cxnLst/>
            <a:rect l="l" t="t" r="r" b="b"/>
            <a:pathLst>
              <a:path w="18288000" h="2587625">
                <a:moveTo>
                  <a:pt x="0" y="2587000"/>
                </a:moveTo>
                <a:lnTo>
                  <a:pt x="18287998" y="2587000"/>
                </a:lnTo>
                <a:lnTo>
                  <a:pt x="18287998" y="0"/>
                </a:lnTo>
                <a:lnTo>
                  <a:pt x="0" y="0"/>
                </a:lnTo>
                <a:lnTo>
                  <a:pt x="0" y="2587000"/>
                </a:lnTo>
                <a:close/>
              </a:path>
            </a:pathLst>
          </a:custGeom>
          <a:solidFill>
            <a:srgbClr val="1748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444250"/>
            <a:ext cx="18288000" cy="6842759"/>
          </a:xfrm>
          <a:custGeom>
            <a:avLst/>
            <a:gdLst/>
            <a:ahLst/>
            <a:cxnLst/>
            <a:rect l="l" t="t" r="r" b="b"/>
            <a:pathLst>
              <a:path w="18288000" h="6842759">
                <a:moveTo>
                  <a:pt x="0" y="6842748"/>
                </a:moveTo>
                <a:lnTo>
                  <a:pt x="18287998" y="6842748"/>
                </a:lnTo>
                <a:lnTo>
                  <a:pt x="18287998" y="0"/>
                </a:lnTo>
                <a:lnTo>
                  <a:pt x="0" y="0"/>
                </a:lnTo>
                <a:lnTo>
                  <a:pt x="0" y="6842748"/>
                </a:lnTo>
                <a:close/>
              </a:path>
            </a:pathLst>
          </a:custGeom>
          <a:solidFill>
            <a:srgbClr val="1748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09356"/>
            <a:ext cx="11961495" cy="1438275"/>
          </a:xfrm>
          <a:custGeom>
            <a:avLst/>
            <a:gdLst/>
            <a:ahLst/>
            <a:cxnLst/>
            <a:rect l="l" t="t" r="r" b="b"/>
            <a:pathLst>
              <a:path w="11961495" h="1438275">
                <a:moveTo>
                  <a:pt x="11481617" y="1438274"/>
                </a:moveTo>
                <a:lnTo>
                  <a:pt x="0" y="1438274"/>
                </a:lnTo>
                <a:lnTo>
                  <a:pt x="0" y="0"/>
                </a:lnTo>
                <a:lnTo>
                  <a:pt x="11961427" y="0"/>
                </a:lnTo>
                <a:lnTo>
                  <a:pt x="11481617" y="1438274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962176" y="735427"/>
            <a:ext cx="6325870" cy="1028700"/>
          </a:xfrm>
          <a:custGeom>
            <a:avLst/>
            <a:gdLst/>
            <a:ahLst/>
            <a:cxnLst/>
            <a:rect l="l" t="t" r="r" b="b"/>
            <a:pathLst>
              <a:path w="6325869" h="1028700">
                <a:moveTo>
                  <a:pt x="6325823" y="1028690"/>
                </a:moveTo>
                <a:lnTo>
                  <a:pt x="0" y="1028690"/>
                </a:lnTo>
                <a:lnTo>
                  <a:pt x="343007" y="0"/>
                </a:lnTo>
                <a:lnTo>
                  <a:pt x="6325823" y="0"/>
                </a:lnTo>
                <a:lnTo>
                  <a:pt x="6325823" y="102869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2587000"/>
            <a:ext cx="18288000" cy="857250"/>
          </a:xfrm>
          <a:custGeom>
            <a:avLst/>
            <a:gdLst/>
            <a:ahLst/>
            <a:cxnLst/>
            <a:rect l="l" t="t" r="r" b="b"/>
            <a:pathLst>
              <a:path w="18288000" h="857250">
                <a:moveTo>
                  <a:pt x="18287999" y="857249"/>
                </a:moveTo>
                <a:lnTo>
                  <a:pt x="0" y="85724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57249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070500" y="6496913"/>
            <a:ext cx="7096125" cy="3086100"/>
          </a:xfrm>
          <a:custGeom>
            <a:avLst/>
            <a:gdLst/>
            <a:ahLst/>
            <a:cxnLst/>
            <a:rect l="l" t="t" r="r" b="b"/>
            <a:pathLst>
              <a:path w="7096125" h="3086100">
                <a:moveTo>
                  <a:pt x="7096125" y="0"/>
                </a:moveTo>
                <a:lnTo>
                  <a:pt x="0" y="0"/>
                </a:lnTo>
                <a:lnTo>
                  <a:pt x="0" y="172986"/>
                </a:lnTo>
                <a:lnTo>
                  <a:pt x="0" y="3086036"/>
                </a:lnTo>
                <a:lnTo>
                  <a:pt x="7096125" y="3086036"/>
                </a:lnTo>
                <a:lnTo>
                  <a:pt x="7096125" y="172986"/>
                </a:lnTo>
                <a:lnTo>
                  <a:pt x="7096125" y="0"/>
                </a:lnTo>
                <a:close/>
              </a:path>
            </a:pathLst>
          </a:custGeom>
          <a:solidFill>
            <a:srgbClr val="527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118199" y="5807722"/>
            <a:ext cx="2242185" cy="2759075"/>
          </a:xfrm>
          <a:custGeom>
            <a:avLst/>
            <a:gdLst/>
            <a:ahLst/>
            <a:cxnLst/>
            <a:rect l="l" t="t" r="r" b="b"/>
            <a:pathLst>
              <a:path w="2242184" h="2759075">
                <a:moveTo>
                  <a:pt x="2241651" y="2069223"/>
                </a:moveTo>
                <a:lnTo>
                  <a:pt x="0" y="2069223"/>
                </a:lnTo>
                <a:lnTo>
                  <a:pt x="0" y="2758960"/>
                </a:lnTo>
                <a:lnTo>
                  <a:pt x="2241651" y="2758960"/>
                </a:lnTo>
                <a:lnTo>
                  <a:pt x="2241651" y="2069223"/>
                </a:lnTo>
                <a:close/>
              </a:path>
              <a:path w="2242184" h="2759075">
                <a:moveTo>
                  <a:pt x="2241651" y="0"/>
                </a:moveTo>
                <a:lnTo>
                  <a:pt x="0" y="0"/>
                </a:lnTo>
                <a:lnTo>
                  <a:pt x="0" y="689737"/>
                </a:lnTo>
                <a:lnTo>
                  <a:pt x="2241651" y="689737"/>
                </a:lnTo>
                <a:lnTo>
                  <a:pt x="2241651" y="0"/>
                </a:lnTo>
                <a:close/>
              </a:path>
            </a:pathLst>
          </a:custGeom>
          <a:solidFill>
            <a:srgbClr val="2D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290639" y="6497453"/>
            <a:ext cx="1897380" cy="345440"/>
          </a:xfrm>
          <a:custGeom>
            <a:avLst/>
            <a:gdLst/>
            <a:ahLst/>
            <a:cxnLst/>
            <a:rect l="l" t="t" r="r" b="b"/>
            <a:pathLst>
              <a:path w="1897379" h="345440">
                <a:moveTo>
                  <a:pt x="1896788" y="344870"/>
                </a:moveTo>
                <a:lnTo>
                  <a:pt x="0" y="344870"/>
                </a:lnTo>
                <a:lnTo>
                  <a:pt x="0" y="0"/>
                </a:lnTo>
                <a:lnTo>
                  <a:pt x="1896788" y="0"/>
                </a:lnTo>
                <a:lnTo>
                  <a:pt x="1896788" y="344870"/>
                </a:lnTo>
                <a:close/>
              </a:path>
            </a:pathLst>
          </a:custGeom>
          <a:solidFill>
            <a:srgbClr val="185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118204" y="6842324"/>
            <a:ext cx="2242185" cy="690245"/>
          </a:xfrm>
          <a:custGeom>
            <a:avLst/>
            <a:gdLst/>
            <a:ahLst/>
            <a:cxnLst/>
            <a:rect l="l" t="t" r="r" b="b"/>
            <a:pathLst>
              <a:path w="2242184" h="690245">
                <a:moveTo>
                  <a:pt x="2241659" y="689741"/>
                </a:moveTo>
                <a:lnTo>
                  <a:pt x="0" y="689741"/>
                </a:lnTo>
                <a:lnTo>
                  <a:pt x="0" y="0"/>
                </a:lnTo>
                <a:lnTo>
                  <a:pt x="2241659" y="0"/>
                </a:lnTo>
                <a:lnTo>
                  <a:pt x="2241659" y="689741"/>
                </a:lnTo>
                <a:close/>
              </a:path>
            </a:pathLst>
          </a:custGeom>
          <a:solidFill>
            <a:srgbClr val="2D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290639" y="7532065"/>
            <a:ext cx="1897380" cy="345440"/>
          </a:xfrm>
          <a:custGeom>
            <a:avLst/>
            <a:gdLst/>
            <a:ahLst/>
            <a:cxnLst/>
            <a:rect l="l" t="t" r="r" b="b"/>
            <a:pathLst>
              <a:path w="1897379" h="345440">
                <a:moveTo>
                  <a:pt x="1896788" y="344870"/>
                </a:moveTo>
                <a:lnTo>
                  <a:pt x="0" y="344870"/>
                </a:lnTo>
                <a:lnTo>
                  <a:pt x="0" y="0"/>
                </a:lnTo>
                <a:lnTo>
                  <a:pt x="1896788" y="0"/>
                </a:lnTo>
                <a:lnTo>
                  <a:pt x="1896788" y="344870"/>
                </a:lnTo>
                <a:close/>
              </a:path>
            </a:pathLst>
          </a:custGeom>
          <a:solidFill>
            <a:srgbClr val="185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6376848" y="6066370"/>
            <a:ext cx="862330" cy="2242185"/>
          </a:xfrm>
          <a:custGeom>
            <a:avLst/>
            <a:gdLst/>
            <a:ahLst/>
            <a:cxnLst/>
            <a:rect l="l" t="t" r="r" b="b"/>
            <a:pathLst>
              <a:path w="862329" h="2242184">
                <a:moveTo>
                  <a:pt x="172440" y="2069223"/>
                </a:moveTo>
                <a:lnTo>
                  <a:pt x="0" y="2069223"/>
                </a:lnTo>
                <a:lnTo>
                  <a:pt x="0" y="2241664"/>
                </a:lnTo>
                <a:lnTo>
                  <a:pt x="172440" y="2241664"/>
                </a:lnTo>
                <a:lnTo>
                  <a:pt x="172440" y="2069223"/>
                </a:lnTo>
                <a:close/>
              </a:path>
              <a:path w="862329" h="2242184">
                <a:moveTo>
                  <a:pt x="172440" y="1034618"/>
                </a:moveTo>
                <a:lnTo>
                  <a:pt x="0" y="1034618"/>
                </a:lnTo>
                <a:lnTo>
                  <a:pt x="0" y="1207046"/>
                </a:lnTo>
                <a:lnTo>
                  <a:pt x="172440" y="1207046"/>
                </a:lnTo>
                <a:lnTo>
                  <a:pt x="172440" y="1034618"/>
                </a:lnTo>
                <a:close/>
              </a:path>
              <a:path w="862329" h="2242184">
                <a:moveTo>
                  <a:pt x="172440" y="0"/>
                </a:moveTo>
                <a:lnTo>
                  <a:pt x="0" y="0"/>
                </a:lnTo>
                <a:lnTo>
                  <a:pt x="0" y="172440"/>
                </a:lnTo>
                <a:lnTo>
                  <a:pt x="172440" y="172440"/>
                </a:lnTo>
                <a:lnTo>
                  <a:pt x="172440" y="0"/>
                </a:lnTo>
                <a:close/>
              </a:path>
              <a:path w="862329" h="2242184">
                <a:moveTo>
                  <a:pt x="517309" y="2069223"/>
                </a:moveTo>
                <a:lnTo>
                  <a:pt x="344868" y="2069223"/>
                </a:lnTo>
                <a:lnTo>
                  <a:pt x="344868" y="2241664"/>
                </a:lnTo>
                <a:lnTo>
                  <a:pt x="517309" y="2241664"/>
                </a:lnTo>
                <a:lnTo>
                  <a:pt x="517309" y="2069223"/>
                </a:lnTo>
                <a:close/>
              </a:path>
              <a:path w="862329" h="2242184">
                <a:moveTo>
                  <a:pt x="517309" y="1034618"/>
                </a:moveTo>
                <a:lnTo>
                  <a:pt x="344868" y="1034618"/>
                </a:lnTo>
                <a:lnTo>
                  <a:pt x="344868" y="1207046"/>
                </a:lnTo>
                <a:lnTo>
                  <a:pt x="517309" y="1207046"/>
                </a:lnTo>
                <a:lnTo>
                  <a:pt x="517309" y="1034618"/>
                </a:lnTo>
                <a:close/>
              </a:path>
              <a:path w="862329" h="2242184">
                <a:moveTo>
                  <a:pt x="517309" y="0"/>
                </a:moveTo>
                <a:lnTo>
                  <a:pt x="344868" y="0"/>
                </a:lnTo>
                <a:lnTo>
                  <a:pt x="344868" y="172440"/>
                </a:lnTo>
                <a:lnTo>
                  <a:pt x="517309" y="172440"/>
                </a:lnTo>
                <a:lnTo>
                  <a:pt x="517309" y="0"/>
                </a:lnTo>
                <a:close/>
              </a:path>
              <a:path w="862329" h="2242184">
                <a:moveTo>
                  <a:pt x="862177" y="2069223"/>
                </a:moveTo>
                <a:lnTo>
                  <a:pt x="689749" y="2069223"/>
                </a:lnTo>
                <a:lnTo>
                  <a:pt x="689749" y="2241664"/>
                </a:lnTo>
                <a:lnTo>
                  <a:pt x="862177" y="2241664"/>
                </a:lnTo>
                <a:lnTo>
                  <a:pt x="862177" y="2069223"/>
                </a:lnTo>
                <a:close/>
              </a:path>
              <a:path w="862329" h="2242184">
                <a:moveTo>
                  <a:pt x="862177" y="1034618"/>
                </a:moveTo>
                <a:lnTo>
                  <a:pt x="689749" y="1034618"/>
                </a:lnTo>
                <a:lnTo>
                  <a:pt x="689749" y="1207046"/>
                </a:lnTo>
                <a:lnTo>
                  <a:pt x="862177" y="1207046"/>
                </a:lnTo>
                <a:lnTo>
                  <a:pt x="862177" y="1034618"/>
                </a:lnTo>
                <a:close/>
              </a:path>
              <a:path w="862329" h="2242184">
                <a:moveTo>
                  <a:pt x="862177" y="0"/>
                </a:moveTo>
                <a:lnTo>
                  <a:pt x="689749" y="0"/>
                </a:lnTo>
                <a:lnTo>
                  <a:pt x="689749" y="172440"/>
                </a:lnTo>
                <a:lnTo>
                  <a:pt x="862177" y="172440"/>
                </a:lnTo>
                <a:lnTo>
                  <a:pt x="862177" y="0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8877169" y="4945535"/>
            <a:ext cx="2242185" cy="690245"/>
          </a:xfrm>
          <a:custGeom>
            <a:avLst/>
            <a:gdLst/>
            <a:ahLst/>
            <a:cxnLst/>
            <a:rect l="l" t="t" r="r" b="b"/>
            <a:pathLst>
              <a:path w="2242184" h="690245">
                <a:moveTo>
                  <a:pt x="2241659" y="689741"/>
                </a:moveTo>
                <a:lnTo>
                  <a:pt x="0" y="689741"/>
                </a:lnTo>
                <a:lnTo>
                  <a:pt x="0" y="0"/>
                </a:lnTo>
                <a:lnTo>
                  <a:pt x="2241659" y="0"/>
                </a:lnTo>
                <a:lnTo>
                  <a:pt x="2241659" y="689741"/>
                </a:lnTo>
                <a:close/>
              </a:path>
            </a:pathLst>
          </a:custGeom>
          <a:solidFill>
            <a:srgbClr val="2D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877169" y="7014759"/>
            <a:ext cx="2242185" cy="690245"/>
          </a:xfrm>
          <a:custGeom>
            <a:avLst/>
            <a:gdLst/>
            <a:ahLst/>
            <a:cxnLst/>
            <a:rect l="l" t="t" r="r" b="b"/>
            <a:pathLst>
              <a:path w="2242184" h="690245">
                <a:moveTo>
                  <a:pt x="2241659" y="689741"/>
                </a:moveTo>
                <a:lnTo>
                  <a:pt x="0" y="689741"/>
                </a:lnTo>
                <a:lnTo>
                  <a:pt x="0" y="0"/>
                </a:lnTo>
                <a:lnTo>
                  <a:pt x="2241659" y="0"/>
                </a:lnTo>
                <a:lnTo>
                  <a:pt x="2241659" y="689741"/>
                </a:lnTo>
                <a:close/>
              </a:path>
            </a:pathLst>
          </a:custGeom>
          <a:solidFill>
            <a:srgbClr val="2D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9049605" y="5635276"/>
            <a:ext cx="1897380" cy="345440"/>
          </a:xfrm>
          <a:custGeom>
            <a:avLst/>
            <a:gdLst/>
            <a:ahLst/>
            <a:cxnLst/>
            <a:rect l="l" t="t" r="r" b="b"/>
            <a:pathLst>
              <a:path w="1897379" h="345439">
                <a:moveTo>
                  <a:pt x="1896788" y="344870"/>
                </a:moveTo>
                <a:lnTo>
                  <a:pt x="0" y="344870"/>
                </a:lnTo>
                <a:lnTo>
                  <a:pt x="0" y="0"/>
                </a:lnTo>
                <a:lnTo>
                  <a:pt x="1896788" y="0"/>
                </a:lnTo>
                <a:lnTo>
                  <a:pt x="1896788" y="344870"/>
                </a:lnTo>
                <a:close/>
              </a:path>
            </a:pathLst>
          </a:custGeom>
          <a:solidFill>
            <a:srgbClr val="185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8877169" y="5980147"/>
            <a:ext cx="2242185" cy="690245"/>
          </a:xfrm>
          <a:custGeom>
            <a:avLst/>
            <a:gdLst/>
            <a:ahLst/>
            <a:cxnLst/>
            <a:rect l="l" t="t" r="r" b="b"/>
            <a:pathLst>
              <a:path w="2242184" h="690245">
                <a:moveTo>
                  <a:pt x="2241659" y="689741"/>
                </a:moveTo>
                <a:lnTo>
                  <a:pt x="0" y="689741"/>
                </a:lnTo>
                <a:lnTo>
                  <a:pt x="0" y="0"/>
                </a:lnTo>
                <a:lnTo>
                  <a:pt x="2241659" y="0"/>
                </a:lnTo>
                <a:lnTo>
                  <a:pt x="2241659" y="689741"/>
                </a:lnTo>
                <a:close/>
              </a:path>
            </a:pathLst>
          </a:custGeom>
          <a:solidFill>
            <a:srgbClr val="2D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9049605" y="6669889"/>
            <a:ext cx="1897380" cy="345440"/>
          </a:xfrm>
          <a:custGeom>
            <a:avLst/>
            <a:gdLst/>
            <a:ahLst/>
            <a:cxnLst/>
            <a:rect l="l" t="t" r="r" b="b"/>
            <a:pathLst>
              <a:path w="1897379" h="345440">
                <a:moveTo>
                  <a:pt x="1896788" y="344870"/>
                </a:moveTo>
                <a:lnTo>
                  <a:pt x="0" y="344870"/>
                </a:lnTo>
                <a:lnTo>
                  <a:pt x="0" y="0"/>
                </a:lnTo>
                <a:lnTo>
                  <a:pt x="1896788" y="0"/>
                </a:lnTo>
                <a:lnTo>
                  <a:pt x="1896788" y="344870"/>
                </a:lnTo>
                <a:close/>
              </a:path>
            </a:pathLst>
          </a:custGeom>
          <a:solidFill>
            <a:srgbClr val="185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135822" y="5204188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20">
                <a:moveTo>
                  <a:pt x="172435" y="172435"/>
                </a:moveTo>
                <a:lnTo>
                  <a:pt x="0" y="172435"/>
                </a:lnTo>
                <a:lnTo>
                  <a:pt x="0" y="0"/>
                </a:lnTo>
                <a:lnTo>
                  <a:pt x="172435" y="0"/>
                </a:lnTo>
                <a:lnTo>
                  <a:pt x="172435" y="172435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9480693" y="5204188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20">
                <a:moveTo>
                  <a:pt x="172435" y="172435"/>
                </a:moveTo>
                <a:lnTo>
                  <a:pt x="0" y="172435"/>
                </a:lnTo>
                <a:lnTo>
                  <a:pt x="0" y="0"/>
                </a:lnTo>
                <a:lnTo>
                  <a:pt x="172435" y="0"/>
                </a:lnTo>
                <a:lnTo>
                  <a:pt x="172435" y="172435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9825563" y="5204188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20">
                <a:moveTo>
                  <a:pt x="172435" y="172435"/>
                </a:moveTo>
                <a:lnTo>
                  <a:pt x="0" y="172435"/>
                </a:lnTo>
                <a:lnTo>
                  <a:pt x="0" y="0"/>
                </a:lnTo>
                <a:lnTo>
                  <a:pt x="172435" y="0"/>
                </a:lnTo>
                <a:lnTo>
                  <a:pt x="172435" y="172435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9135822" y="6238800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20">
                <a:moveTo>
                  <a:pt x="172435" y="172435"/>
                </a:moveTo>
                <a:lnTo>
                  <a:pt x="0" y="172435"/>
                </a:lnTo>
                <a:lnTo>
                  <a:pt x="0" y="0"/>
                </a:lnTo>
                <a:lnTo>
                  <a:pt x="172435" y="0"/>
                </a:lnTo>
                <a:lnTo>
                  <a:pt x="172435" y="172435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480693" y="6238800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20">
                <a:moveTo>
                  <a:pt x="172435" y="172435"/>
                </a:moveTo>
                <a:lnTo>
                  <a:pt x="0" y="172435"/>
                </a:lnTo>
                <a:lnTo>
                  <a:pt x="0" y="0"/>
                </a:lnTo>
                <a:lnTo>
                  <a:pt x="172435" y="0"/>
                </a:lnTo>
                <a:lnTo>
                  <a:pt x="172435" y="172435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9825563" y="6238800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20">
                <a:moveTo>
                  <a:pt x="172435" y="172435"/>
                </a:moveTo>
                <a:lnTo>
                  <a:pt x="0" y="172435"/>
                </a:lnTo>
                <a:lnTo>
                  <a:pt x="0" y="0"/>
                </a:lnTo>
                <a:lnTo>
                  <a:pt x="172435" y="0"/>
                </a:lnTo>
                <a:lnTo>
                  <a:pt x="172435" y="172435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9135822" y="7273412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20">
                <a:moveTo>
                  <a:pt x="172435" y="172435"/>
                </a:moveTo>
                <a:lnTo>
                  <a:pt x="0" y="172435"/>
                </a:lnTo>
                <a:lnTo>
                  <a:pt x="0" y="0"/>
                </a:lnTo>
                <a:lnTo>
                  <a:pt x="172435" y="0"/>
                </a:lnTo>
                <a:lnTo>
                  <a:pt x="172435" y="172435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9480693" y="7273412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20">
                <a:moveTo>
                  <a:pt x="172435" y="172435"/>
                </a:moveTo>
                <a:lnTo>
                  <a:pt x="0" y="172435"/>
                </a:lnTo>
                <a:lnTo>
                  <a:pt x="0" y="0"/>
                </a:lnTo>
                <a:lnTo>
                  <a:pt x="172435" y="0"/>
                </a:lnTo>
                <a:lnTo>
                  <a:pt x="172435" y="172435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9825563" y="7273412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20">
                <a:moveTo>
                  <a:pt x="172435" y="172435"/>
                </a:moveTo>
                <a:lnTo>
                  <a:pt x="0" y="172435"/>
                </a:lnTo>
                <a:lnTo>
                  <a:pt x="0" y="0"/>
                </a:lnTo>
                <a:lnTo>
                  <a:pt x="172435" y="0"/>
                </a:lnTo>
                <a:lnTo>
                  <a:pt x="172435" y="172435"/>
                </a:lnTo>
                <a:close/>
              </a:path>
            </a:pathLst>
          </a:custGeom>
          <a:solidFill>
            <a:srgbClr val="FBF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6721727" y="4255794"/>
            <a:ext cx="3276600" cy="1207135"/>
          </a:xfrm>
          <a:custGeom>
            <a:avLst/>
            <a:gdLst/>
            <a:ahLst/>
            <a:cxnLst/>
            <a:rect l="l" t="t" r="r" b="b"/>
            <a:pathLst>
              <a:path w="3276600" h="1207135">
                <a:moveTo>
                  <a:pt x="517305" y="1207047"/>
                </a:moveTo>
                <a:lnTo>
                  <a:pt x="0" y="689741"/>
                </a:lnTo>
                <a:lnTo>
                  <a:pt x="344870" y="689741"/>
                </a:lnTo>
                <a:lnTo>
                  <a:pt x="344870" y="0"/>
                </a:lnTo>
                <a:lnTo>
                  <a:pt x="3276271" y="0"/>
                </a:lnTo>
                <a:lnTo>
                  <a:pt x="3276271" y="344870"/>
                </a:lnTo>
                <a:lnTo>
                  <a:pt x="689741" y="344870"/>
                </a:lnTo>
                <a:lnTo>
                  <a:pt x="689741" y="689741"/>
                </a:lnTo>
                <a:lnTo>
                  <a:pt x="1034611" y="689741"/>
                </a:lnTo>
                <a:lnTo>
                  <a:pt x="517305" y="1207047"/>
                </a:lnTo>
                <a:close/>
              </a:path>
            </a:pathLst>
          </a:custGeom>
          <a:solidFill>
            <a:srgbClr val="56C1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7239034" y="8049371"/>
            <a:ext cx="3276600" cy="1207135"/>
          </a:xfrm>
          <a:custGeom>
            <a:avLst/>
            <a:gdLst/>
            <a:ahLst/>
            <a:cxnLst/>
            <a:rect l="l" t="t" r="r" b="b"/>
            <a:pathLst>
              <a:path w="3276600" h="1207134">
                <a:moveTo>
                  <a:pt x="2931400" y="1207047"/>
                </a:moveTo>
                <a:lnTo>
                  <a:pt x="0" y="1207047"/>
                </a:lnTo>
                <a:lnTo>
                  <a:pt x="0" y="862176"/>
                </a:lnTo>
                <a:lnTo>
                  <a:pt x="2586529" y="862176"/>
                </a:lnTo>
                <a:lnTo>
                  <a:pt x="2586529" y="517305"/>
                </a:lnTo>
                <a:lnTo>
                  <a:pt x="2241659" y="517305"/>
                </a:lnTo>
                <a:lnTo>
                  <a:pt x="2758965" y="0"/>
                </a:lnTo>
                <a:lnTo>
                  <a:pt x="3276271" y="517305"/>
                </a:lnTo>
                <a:lnTo>
                  <a:pt x="2931400" y="517305"/>
                </a:lnTo>
                <a:lnTo>
                  <a:pt x="2931400" y="1207047"/>
                </a:lnTo>
                <a:close/>
              </a:path>
            </a:pathLst>
          </a:custGeom>
          <a:solidFill>
            <a:srgbClr val="56C1C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bg 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3630" y="765043"/>
            <a:ext cx="3000374" cy="1000124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0560" y="3759019"/>
            <a:ext cx="11868149" cy="6000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8934" y="822739"/>
            <a:ext cx="17370131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48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92991" y="2923500"/>
            <a:ext cx="5965825" cy="5376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271132" y="2922976"/>
            <a:ext cx="7093584" cy="6250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31807" y="5369318"/>
            <a:ext cx="8224385" cy="2044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1917" y="3989219"/>
            <a:ext cx="15044164" cy="4615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jp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3.jpg"/><Relationship Id="rId7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575" cy="10287551"/>
            <a:chOff x="0" y="0"/>
            <a:chExt cx="18288575" cy="1028755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5982" y="8400864"/>
              <a:ext cx="108817" cy="922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97630" y="8422195"/>
              <a:ext cx="591185" cy="1864995"/>
            </a:xfrm>
            <a:custGeom>
              <a:avLst/>
              <a:gdLst/>
              <a:ahLst/>
              <a:cxnLst/>
              <a:rect l="l" t="t" r="r" b="b"/>
              <a:pathLst>
                <a:path w="591185" h="1864995">
                  <a:moveTo>
                    <a:pt x="141871" y="1796961"/>
                  </a:moveTo>
                  <a:lnTo>
                    <a:pt x="136296" y="1769351"/>
                  </a:lnTo>
                  <a:lnTo>
                    <a:pt x="121094" y="1746796"/>
                  </a:lnTo>
                  <a:lnTo>
                    <a:pt x="98539" y="1731594"/>
                  </a:lnTo>
                  <a:lnTo>
                    <a:pt x="70929" y="1726018"/>
                  </a:lnTo>
                  <a:lnTo>
                    <a:pt x="43332" y="1731594"/>
                  </a:lnTo>
                  <a:lnTo>
                    <a:pt x="20777" y="1746796"/>
                  </a:lnTo>
                  <a:lnTo>
                    <a:pt x="5575" y="1769351"/>
                  </a:lnTo>
                  <a:lnTo>
                    <a:pt x="0" y="1796961"/>
                  </a:lnTo>
                  <a:lnTo>
                    <a:pt x="5575" y="1824570"/>
                  </a:lnTo>
                  <a:lnTo>
                    <a:pt x="20777" y="1847126"/>
                  </a:lnTo>
                  <a:lnTo>
                    <a:pt x="43332" y="1862315"/>
                  </a:lnTo>
                  <a:lnTo>
                    <a:pt x="55664" y="1864817"/>
                  </a:lnTo>
                  <a:lnTo>
                    <a:pt x="59118" y="1864817"/>
                  </a:lnTo>
                  <a:lnTo>
                    <a:pt x="82753" y="1864817"/>
                  </a:lnTo>
                  <a:lnTo>
                    <a:pt x="86207" y="1864817"/>
                  </a:lnTo>
                  <a:lnTo>
                    <a:pt x="98539" y="1862315"/>
                  </a:lnTo>
                  <a:lnTo>
                    <a:pt x="121094" y="1847126"/>
                  </a:lnTo>
                  <a:lnTo>
                    <a:pt x="136296" y="1824570"/>
                  </a:lnTo>
                  <a:lnTo>
                    <a:pt x="141871" y="1796961"/>
                  </a:lnTo>
                  <a:close/>
                </a:path>
                <a:path w="591185" h="1864995">
                  <a:moveTo>
                    <a:pt x="591096" y="0"/>
                  </a:moveTo>
                  <a:lnTo>
                    <a:pt x="567474" y="0"/>
                  </a:lnTo>
                  <a:lnTo>
                    <a:pt x="567474" y="1366481"/>
                  </a:lnTo>
                  <a:lnTo>
                    <a:pt x="177342" y="1756613"/>
                  </a:lnTo>
                  <a:lnTo>
                    <a:pt x="177342" y="1864817"/>
                  </a:lnTo>
                  <a:lnTo>
                    <a:pt x="200964" y="1864817"/>
                  </a:lnTo>
                  <a:lnTo>
                    <a:pt x="200964" y="1766392"/>
                  </a:lnTo>
                  <a:lnTo>
                    <a:pt x="591096" y="1376260"/>
                  </a:lnTo>
                  <a:lnTo>
                    <a:pt x="591096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5914" y="9202446"/>
              <a:ext cx="141848" cy="1418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38536" y="9273384"/>
              <a:ext cx="390525" cy="1014094"/>
            </a:xfrm>
            <a:custGeom>
              <a:avLst/>
              <a:gdLst/>
              <a:ahLst/>
              <a:cxnLst/>
              <a:rect l="l" t="t" r="r" b="b"/>
              <a:pathLst>
                <a:path w="390525" h="1014095">
                  <a:moveTo>
                    <a:pt x="23627" y="1013615"/>
                  </a:moveTo>
                  <a:lnTo>
                    <a:pt x="0" y="1013615"/>
                  </a:lnTo>
                  <a:lnTo>
                    <a:pt x="0" y="822665"/>
                  </a:lnTo>
                  <a:lnTo>
                    <a:pt x="366474" y="456164"/>
                  </a:lnTo>
                  <a:lnTo>
                    <a:pt x="366474" y="0"/>
                  </a:lnTo>
                  <a:lnTo>
                    <a:pt x="390129" y="0"/>
                  </a:lnTo>
                  <a:lnTo>
                    <a:pt x="390129" y="465968"/>
                  </a:lnTo>
                  <a:lnTo>
                    <a:pt x="23627" y="832443"/>
                  </a:lnTo>
                  <a:lnTo>
                    <a:pt x="23627" y="1013615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6825" y="8658628"/>
              <a:ext cx="141874" cy="1418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43935" y="8721216"/>
              <a:ext cx="770890" cy="1565910"/>
            </a:xfrm>
            <a:custGeom>
              <a:avLst/>
              <a:gdLst/>
              <a:ahLst/>
              <a:cxnLst/>
              <a:rect l="l" t="t" r="r" b="b"/>
              <a:pathLst>
                <a:path w="770889" h="1565909">
                  <a:moveTo>
                    <a:pt x="528523" y="16713"/>
                  </a:moveTo>
                  <a:lnTo>
                    <a:pt x="511835" y="0"/>
                  </a:lnTo>
                  <a:lnTo>
                    <a:pt x="366471" y="145326"/>
                  </a:lnTo>
                  <a:lnTo>
                    <a:pt x="366471" y="996518"/>
                  </a:lnTo>
                  <a:lnTo>
                    <a:pt x="0" y="1363002"/>
                  </a:lnTo>
                  <a:lnTo>
                    <a:pt x="0" y="1565795"/>
                  </a:lnTo>
                  <a:lnTo>
                    <a:pt x="23660" y="1565795"/>
                  </a:lnTo>
                  <a:lnTo>
                    <a:pt x="23660" y="1372806"/>
                  </a:lnTo>
                  <a:lnTo>
                    <a:pt x="390131" y="1006297"/>
                  </a:lnTo>
                  <a:lnTo>
                    <a:pt x="390131" y="155105"/>
                  </a:lnTo>
                  <a:lnTo>
                    <a:pt x="528523" y="16713"/>
                  </a:lnTo>
                  <a:close/>
                </a:path>
                <a:path w="770889" h="1565909">
                  <a:moveTo>
                    <a:pt x="770864" y="1277835"/>
                  </a:moveTo>
                  <a:lnTo>
                    <a:pt x="532003" y="1516684"/>
                  </a:lnTo>
                  <a:lnTo>
                    <a:pt x="532003" y="1565795"/>
                  </a:lnTo>
                  <a:lnTo>
                    <a:pt x="555637" y="1565795"/>
                  </a:lnTo>
                  <a:lnTo>
                    <a:pt x="555637" y="1526489"/>
                  </a:lnTo>
                  <a:lnTo>
                    <a:pt x="770864" y="1311262"/>
                  </a:lnTo>
                  <a:lnTo>
                    <a:pt x="770864" y="1277835"/>
                  </a:lnTo>
                  <a:close/>
                </a:path>
                <a:path w="770889" h="1565909">
                  <a:moveTo>
                    <a:pt x="770864" y="1159611"/>
                  </a:moveTo>
                  <a:lnTo>
                    <a:pt x="425602" y="1504873"/>
                  </a:lnTo>
                  <a:lnTo>
                    <a:pt x="425602" y="1565795"/>
                  </a:lnTo>
                  <a:lnTo>
                    <a:pt x="449249" y="1565795"/>
                  </a:lnTo>
                  <a:lnTo>
                    <a:pt x="449249" y="1514652"/>
                  </a:lnTo>
                  <a:lnTo>
                    <a:pt x="770864" y="1193050"/>
                  </a:lnTo>
                  <a:lnTo>
                    <a:pt x="770864" y="1159611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2748" y="9297038"/>
              <a:ext cx="141874" cy="1418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42764" y="9360395"/>
              <a:ext cx="179705" cy="927100"/>
            </a:xfrm>
            <a:custGeom>
              <a:avLst/>
              <a:gdLst/>
              <a:ahLst/>
              <a:cxnLst/>
              <a:rect l="l" t="t" r="r" b="b"/>
              <a:pathLst>
                <a:path w="179705" h="927100">
                  <a:moveTo>
                    <a:pt x="179325" y="926604"/>
                  </a:moveTo>
                  <a:lnTo>
                    <a:pt x="155671" y="926604"/>
                  </a:lnTo>
                  <a:lnTo>
                    <a:pt x="155671" y="366501"/>
                  </a:lnTo>
                  <a:lnTo>
                    <a:pt x="0" y="15135"/>
                  </a:lnTo>
                  <a:lnTo>
                    <a:pt x="18189" y="0"/>
                  </a:lnTo>
                  <a:lnTo>
                    <a:pt x="179325" y="357955"/>
                  </a:lnTo>
                  <a:lnTo>
                    <a:pt x="179325" y="926604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3007" y="9557107"/>
              <a:ext cx="141874" cy="1418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60221" y="9596031"/>
              <a:ext cx="304165" cy="691515"/>
            </a:xfrm>
            <a:custGeom>
              <a:avLst/>
              <a:gdLst/>
              <a:ahLst/>
              <a:cxnLst/>
              <a:rect l="l" t="t" r="r" b="b"/>
              <a:pathLst>
                <a:path w="304164" h="691515">
                  <a:moveTo>
                    <a:pt x="23654" y="690968"/>
                  </a:moveTo>
                  <a:lnTo>
                    <a:pt x="0" y="690968"/>
                  </a:lnTo>
                  <a:lnTo>
                    <a:pt x="0" y="287205"/>
                  </a:lnTo>
                  <a:lnTo>
                    <a:pt x="287205" y="0"/>
                  </a:lnTo>
                  <a:lnTo>
                    <a:pt x="303895" y="16743"/>
                  </a:lnTo>
                  <a:lnTo>
                    <a:pt x="23654" y="296983"/>
                  </a:lnTo>
                  <a:lnTo>
                    <a:pt x="23654" y="690968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5768" y="8404454"/>
              <a:ext cx="141848" cy="1418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24861" y="8400871"/>
              <a:ext cx="966469" cy="1886585"/>
            </a:xfrm>
            <a:custGeom>
              <a:avLst/>
              <a:gdLst/>
              <a:ahLst/>
              <a:cxnLst/>
              <a:rect l="l" t="t" r="r" b="b"/>
              <a:pathLst>
                <a:path w="966470" h="1886584">
                  <a:moveTo>
                    <a:pt x="23647" y="74523"/>
                  </a:moveTo>
                  <a:lnTo>
                    <a:pt x="0" y="74523"/>
                  </a:lnTo>
                  <a:lnTo>
                    <a:pt x="0" y="1886140"/>
                  </a:lnTo>
                  <a:lnTo>
                    <a:pt x="23647" y="1886140"/>
                  </a:lnTo>
                  <a:lnTo>
                    <a:pt x="23647" y="74523"/>
                  </a:lnTo>
                  <a:close/>
                </a:path>
                <a:path w="966470" h="1886584">
                  <a:moveTo>
                    <a:pt x="519709" y="0"/>
                  </a:moveTo>
                  <a:lnTo>
                    <a:pt x="486270" y="0"/>
                  </a:lnTo>
                  <a:lnTo>
                    <a:pt x="339788" y="146456"/>
                  </a:lnTo>
                  <a:lnTo>
                    <a:pt x="339788" y="600608"/>
                  </a:lnTo>
                  <a:lnTo>
                    <a:pt x="363448" y="600608"/>
                  </a:lnTo>
                  <a:lnTo>
                    <a:pt x="363448" y="156260"/>
                  </a:lnTo>
                  <a:lnTo>
                    <a:pt x="519709" y="0"/>
                  </a:lnTo>
                  <a:close/>
                </a:path>
                <a:path w="966470" h="1886584">
                  <a:moveTo>
                    <a:pt x="966355" y="0"/>
                  </a:moveTo>
                  <a:lnTo>
                    <a:pt x="942733" y="0"/>
                  </a:lnTo>
                  <a:lnTo>
                    <a:pt x="942733" y="111010"/>
                  </a:lnTo>
                  <a:lnTo>
                    <a:pt x="682637" y="371081"/>
                  </a:lnTo>
                  <a:lnTo>
                    <a:pt x="682637" y="1120775"/>
                  </a:lnTo>
                  <a:lnTo>
                    <a:pt x="706285" y="1120775"/>
                  </a:lnTo>
                  <a:lnTo>
                    <a:pt x="706285" y="380885"/>
                  </a:lnTo>
                  <a:lnTo>
                    <a:pt x="966355" y="120789"/>
                  </a:lnTo>
                  <a:lnTo>
                    <a:pt x="966355" y="0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3720" y="8977820"/>
              <a:ext cx="165529" cy="1655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6566" y="9498010"/>
              <a:ext cx="165502" cy="1655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105" y="9202446"/>
              <a:ext cx="141874" cy="1418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0228" y="9273384"/>
              <a:ext cx="390525" cy="1014094"/>
            </a:xfrm>
            <a:custGeom>
              <a:avLst/>
              <a:gdLst/>
              <a:ahLst/>
              <a:cxnLst/>
              <a:rect l="l" t="t" r="r" b="b"/>
              <a:pathLst>
                <a:path w="390525" h="1014095">
                  <a:moveTo>
                    <a:pt x="390129" y="1013615"/>
                  </a:moveTo>
                  <a:lnTo>
                    <a:pt x="366501" y="1013615"/>
                  </a:lnTo>
                  <a:lnTo>
                    <a:pt x="366501" y="832443"/>
                  </a:lnTo>
                  <a:lnTo>
                    <a:pt x="0" y="465968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456164"/>
                  </a:lnTo>
                  <a:lnTo>
                    <a:pt x="390129" y="822665"/>
                  </a:lnTo>
                  <a:lnTo>
                    <a:pt x="390129" y="1013615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08" y="8658628"/>
              <a:ext cx="141874" cy="14187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8400871"/>
              <a:ext cx="1204595" cy="1886585"/>
            </a:xfrm>
            <a:custGeom>
              <a:avLst/>
              <a:gdLst/>
              <a:ahLst/>
              <a:cxnLst/>
              <a:rect l="l" t="t" r="r" b="b"/>
              <a:pathLst>
                <a:path w="1204595" h="1886584">
                  <a:moveTo>
                    <a:pt x="35534" y="1886140"/>
                  </a:moveTo>
                  <a:lnTo>
                    <a:pt x="0" y="1850593"/>
                  </a:lnTo>
                  <a:lnTo>
                    <a:pt x="0" y="1884019"/>
                  </a:lnTo>
                  <a:lnTo>
                    <a:pt x="2108" y="1886140"/>
                  </a:lnTo>
                  <a:lnTo>
                    <a:pt x="35534" y="1886140"/>
                  </a:lnTo>
                  <a:close/>
                </a:path>
                <a:path w="1204595" h="1886584">
                  <a:moveTo>
                    <a:pt x="45567" y="1026210"/>
                  </a:moveTo>
                  <a:lnTo>
                    <a:pt x="42189" y="1004557"/>
                  </a:lnTo>
                  <a:lnTo>
                    <a:pt x="32766" y="985608"/>
                  </a:lnTo>
                  <a:lnTo>
                    <a:pt x="18351" y="970419"/>
                  </a:lnTo>
                  <a:lnTo>
                    <a:pt x="0" y="960005"/>
                  </a:lnTo>
                  <a:lnTo>
                    <a:pt x="0" y="1092377"/>
                  </a:lnTo>
                  <a:lnTo>
                    <a:pt x="18351" y="1081976"/>
                  </a:lnTo>
                  <a:lnTo>
                    <a:pt x="32766" y="1066800"/>
                  </a:lnTo>
                  <a:lnTo>
                    <a:pt x="42189" y="1047864"/>
                  </a:lnTo>
                  <a:lnTo>
                    <a:pt x="45567" y="1026210"/>
                  </a:lnTo>
                  <a:close/>
                </a:path>
                <a:path w="1204595" h="1886584">
                  <a:moveTo>
                    <a:pt x="113322" y="1886140"/>
                  </a:moveTo>
                  <a:lnTo>
                    <a:pt x="108635" y="1882978"/>
                  </a:lnTo>
                  <a:lnTo>
                    <a:pt x="81026" y="1877402"/>
                  </a:lnTo>
                  <a:lnTo>
                    <a:pt x="53428" y="1882978"/>
                  </a:lnTo>
                  <a:lnTo>
                    <a:pt x="48742" y="1886140"/>
                  </a:lnTo>
                  <a:lnTo>
                    <a:pt x="113322" y="1886140"/>
                  </a:lnTo>
                  <a:close/>
                </a:path>
                <a:path w="1204595" h="1886584">
                  <a:moveTo>
                    <a:pt x="364756" y="1837029"/>
                  </a:moveTo>
                  <a:lnTo>
                    <a:pt x="0" y="1472272"/>
                  </a:lnTo>
                  <a:lnTo>
                    <a:pt x="0" y="1505699"/>
                  </a:lnTo>
                  <a:lnTo>
                    <a:pt x="341096" y="1846834"/>
                  </a:lnTo>
                  <a:lnTo>
                    <a:pt x="341096" y="1886140"/>
                  </a:lnTo>
                  <a:lnTo>
                    <a:pt x="364756" y="1886140"/>
                  </a:lnTo>
                  <a:lnTo>
                    <a:pt x="364756" y="1837029"/>
                  </a:lnTo>
                  <a:close/>
                </a:path>
                <a:path w="1204595" h="1886584">
                  <a:moveTo>
                    <a:pt x="471157" y="1825218"/>
                  </a:moveTo>
                  <a:lnTo>
                    <a:pt x="104686" y="1458722"/>
                  </a:lnTo>
                  <a:lnTo>
                    <a:pt x="104686" y="607542"/>
                  </a:lnTo>
                  <a:lnTo>
                    <a:pt x="0" y="502856"/>
                  </a:lnTo>
                  <a:lnTo>
                    <a:pt x="0" y="536282"/>
                  </a:lnTo>
                  <a:lnTo>
                    <a:pt x="81026" y="617321"/>
                  </a:lnTo>
                  <a:lnTo>
                    <a:pt x="81026" y="1468526"/>
                  </a:lnTo>
                  <a:lnTo>
                    <a:pt x="447509" y="1834997"/>
                  </a:lnTo>
                  <a:lnTo>
                    <a:pt x="447509" y="1886140"/>
                  </a:lnTo>
                  <a:lnTo>
                    <a:pt x="471157" y="1886140"/>
                  </a:lnTo>
                  <a:lnTo>
                    <a:pt x="471157" y="1825218"/>
                  </a:lnTo>
                  <a:close/>
                </a:path>
                <a:path w="1204595" h="1886584">
                  <a:moveTo>
                    <a:pt x="896759" y="1683346"/>
                  </a:moveTo>
                  <a:lnTo>
                    <a:pt x="530250" y="1316863"/>
                  </a:lnTo>
                  <a:lnTo>
                    <a:pt x="530250" y="465670"/>
                  </a:lnTo>
                  <a:lnTo>
                    <a:pt x="384949" y="320344"/>
                  </a:lnTo>
                  <a:lnTo>
                    <a:pt x="368236" y="337058"/>
                  </a:lnTo>
                  <a:lnTo>
                    <a:pt x="506628" y="475449"/>
                  </a:lnTo>
                  <a:lnTo>
                    <a:pt x="506628" y="1326642"/>
                  </a:lnTo>
                  <a:lnTo>
                    <a:pt x="873099" y="1693151"/>
                  </a:lnTo>
                  <a:lnTo>
                    <a:pt x="873099" y="1886140"/>
                  </a:lnTo>
                  <a:lnTo>
                    <a:pt x="896759" y="1886140"/>
                  </a:lnTo>
                  <a:lnTo>
                    <a:pt x="896759" y="1683346"/>
                  </a:lnTo>
                  <a:close/>
                </a:path>
                <a:path w="1204595" h="1886584">
                  <a:moveTo>
                    <a:pt x="1204137" y="1553311"/>
                  </a:moveTo>
                  <a:lnTo>
                    <a:pt x="814006" y="1163180"/>
                  </a:lnTo>
                  <a:lnTo>
                    <a:pt x="814006" y="0"/>
                  </a:lnTo>
                  <a:lnTo>
                    <a:pt x="790346" y="0"/>
                  </a:lnTo>
                  <a:lnTo>
                    <a:pt x="790346" y="1172959"/>
                  </a:lnTo>
                  <a:lnTo>
                    <a:pt x="1180477" y="1563090"/>
                  </a:lnTo>
                  <a:lnTo>
                    <a:pt x="1180477" y="1886140"/>
                  </a:lnTo>
                  <a:lnTo>
                    <a:pt x="1204137" y="1886140"/>
                  </a:lnTo>
                  <a:lnTo>
                    <a:pt x="1204137" y="1553311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610" y="9923608"/>
              <a:ext cx="141848" cy="14184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98706" y="9935422"/>
              <a:ext cx="24130" cy="351790"/>
            </a:xfrm>
            <a:custGeom>
              <a:avLst/>
              <a:gdLst/>
              <a:ahLst/>
              <a:cxnLst/>
              <a:rect l="l" t="t" r="r" b="b"/>
              <a:pathLst>
                <a:path w="24130" h="351790">
                  <a:moveTo>
                    <a:pt x="23654" y="351577"/>
                  </a:moveTo>
                  <a:lnTo>
                    <a:pt x="0" y="351577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351577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524" y="9365002"/>
              <a:ext cx="141874" cy="14187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09063" y="9439905"/>
              <a:ext cx="431800" cy="847090"/>
            </a:xfrm>
            <a:custGeom>
              <a:avLst/>
              <a:gdLst/>
              <a:ahLst/>
              <a:cxnLst/>
              <a:rect l="l" t="t" r="r" b="b"/>
              <a:pathLst>
                <a:path w="431800" h="847090">
                  <a:moveTo>
                    <a:pt x="431518" y="847094"/>
                  </a:moveTo>
                  <a:lnTo>
                    <a:pt x="407863" y="847094"/>
                  </a:lnTo>
                  <a:lnTo>
                    <a:pt x="407863" y="441296"/>
                  </a:lnTo>
                  <a:lnTo>
                    <a:pt x="0" y="33432"/>
                  </a:lnTo>
                  <a:lnTo>
                    <a:pt x="0" y="0"/>
                  </a:lnTo>
                  <a:lnTo>
                    <a:pt x="431518" y="431518"/>
                  </a:lnTo>
                  <a:lnTo>
                    <a:pt x="431518" y="847094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868" y="8635000"/>
              <a:ext cx="141874" cy="1418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45018" y="8702964"/>
              <a:ext cx="390525" cy="1584325"/>
            </a:xfrm>
            <a:custGeom>
              <a:avLst/>
              <a:gdLst/>
              <a:ahLst/>
              <a:cxnLst/>
              <a:rect l="l" t="t" r="r" b="b"/>
              <a:pathLst>
                <a:path w="390525" h="1584325">
                  <a:moveTo>
                    <a:pt x="390155" y="1584035"/>
                  </a:moveTo>
                  <a:lnTo>
                    <a:pt x="366501" y="1584035"/>
                  </a:lnTo>
                  <a:lnTo>
                    <a:pt x="366501" y="1166422"/>
                  </a:lnTo>
                  <a:lnTo>
                    <a:pt x="0" y="799921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790143"/>
                  </a:lnTo>
                  <a:lnTo>
                    <a:pt x="390155" y="1156617"/>
                  </a:lnTo>
                  <a:lnTo>
                    <a:pt x="390155" y="1584035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103" y="9131509"/>
              <a:ext cx="141848" cy="14187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3040" y="9190632"/>
              <a:ext cx="390525" cy="1096645"/>
            </a:xfrm>
            <a:custGeom>
              <a:avLst/>
              <a:gdLst/>
              <a:ahLst/>
              <a:cxnLst/>
              <a:rect l="l" t="t" r="r" b="b"/>
              <a:pathLst>
                <a:path w="390525" h="1096645">
                  <a:moveTo>
                    <a:pt x="390129" y="1096367"/>
                  </a:moveTo>
                  <a:lnTo>
                    <a:pt x="366474" y="1096367"/>
                  </a:lnTo>
                  <a:lnTo>
                    <a:pt x="366474" y="832443"/>
                  </a:lnTo>
                  <a:lnTo>
                    <a:pt x="0" y="465968"/>
                  </a:lnTo>
                  <a:lnTo>
                    <a:pt x="0" y="0"/>
                  </a:lnTo>
                  <a:lnTo>
                    <a:pt x="23627" y="0"/>
                  </a:lnTo>
                  <a:lnTo>
                    <a:pt x="23627" y="456164"/>
                  </a:lnTo>
                  <a:lnTo>
                    <a:pt x="390129" y="822638"/>
                  </a:lnTo>
                  <a:lnTo>
                    <a:pt x="390129" y="1096367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820" y="8564063"/>
              <a:ext cx="141848" cy="14184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81027" y="8638456"/>
              <a:ext cx="528955" cy="1649095"/>
            </a:xfrm>
            <a:custGeom>
              <a:avLst/>
              <a:gdLst/>
              <a:ahLst/>
              <a:cxnLst/>
              <a:rect l="l" t="t" r="r" b="b"/>
              <a:pathLst>
                <a:path w="528955" h="1649095">
                  <a:moveTo>
                    <a:pt x="528521" y="1648543"/>
                  </a:moveTo>
                  <a:lnTo>
                    <a:pt x="504893" y="1648543"/>
                  </a:lnTo>
                  <a:lnTo>
                    <a:pt x="504893" y="1372805"/>
                  </a:lnTo>
                  <a:lnTo>
                    <a:pt x="138392" y="1006304"/>
                  </a:lnTo>
                  <a:lnTo>
                    <a:pt x="138392" y="155108"/>
                  </a:lnTo>
                  <a:lnTo>
                    <a:pt x="0" y="16716"/>
                  </a:lnTo>
                  <a:lnTo>
                    <a:pt x="16716" y="0"/>
                  </a:lnTo>
                  <a:lnTo>
                    <a:pt x="162047" y="145330"/>
                  </a:lnTo>
                  <a:lnTo>
                    <a:pt x="162047" y="996526"/>
                  </a:lnTo>
                  <a:lnTo>
                    <a:pt x="528521" y="1363000"/>
                  </a:lnTo>
                  <a:lnTo>
                    <a:pt x="528521" y="164854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4494" y="9072412"/>
              <a:ext cx="141874" cy="1418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771586" y="8400871"/>
              <a:ext cx="565150" cy="1886585"/>
            </a:xfrm>
            <a:custGeom>
              <a:avLst/>
              <a:gdLst/>
              <a:ahLst/>
              <a:cxnLst/>
              <a:rect l="l" t="t" r="r" b="b"/>
              <a:pathLst>
                <a:path w="565150" h="1886584">
                  <a:moveTo>
                    <a:pt x="413778" y="0"/>
                  </a:moveTo>
                  <a:lnTo>
                    <a:pt x="390156" y="0"/>
                  </a:lnTo>
                  <a:lnTo>
                    <a:pt x="390156" y="359270"/>
                  </a:lnTo>
                  <a:lnTo>
                    <a:pt x="0" y="749401"/>
                  </a:lnTo>
                  <a:lnTo>
                    <a:pt x="0" y="1886140"/>
                  </a:lnTo>
                  <a:lnTo>
                    <a:pt x="23647" y="1886140"/>
                  </a:lnTo>
                  <a:lnTo>
                    <a:pt x="23647" y="759206"/>
                  </a:lnTo>
                  <a:lnTo>
                    <a:pt x="413778" y="369049"/>
                  </a:lnTo>
                  <a:lnTo>
                    <a:pt x="413778" y="0"/>
                  </a:lnTo>
                  <a:close/>
                </a:path>
                <a:path w="565150" h="1886584">
                  <a:moveTo>
                    <a:pt x="564730" y="750036"/>
                  </a:moveTo>
                  <a:lnTo>
                    <a:pt x="546569" y="734898"/>
                  </a:lnTo>
                  <a:lnTo>
                    <a:pt x="474586" y="1092860"/>
                  </a:lnTo>
                  <a:lnTo>
                    <a:pt x="474586" y="1886140"/>
                  </a:lnTo>
                  <a:lnTo>
                    <a:pt x="498246" y="1886140"/>
                  </a:lnTo>
                  <a:lnTo>
                    <a:pt x="498246" y="1101407"/>
                  </a:lnTo>
                  <a:lnTo>
                    <a:pt x="564730" y="750036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0714" y="9681247"/>
              <a:ext cx="141874" cy="14187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59837" y="9752184"/>
              <a:ext cx="24130" cy="535305"/>
            </a:xfrm>
            <a:custGeom>
              <a:avLst/>
              <a:gdLst/>
              <a:ahLst/>
              <a:cxnLst/>
              <a:rect l="l" t="t" r="r" b="b"/>
              <a:pathLst>
                <a:path w="24130" h="535304">
                  <a:moveTo>
                    <a:pt x="23654" y="534814"/>
                  </a:moveTo>
                  <a:lnTo>
                    <a:pt x="0" y="534814"/>
                  </a:lnTo>
                  <a:lnTo>
                    <a:pt x="0" y="0"/>
                  </a:lnTo>
                  <a:lnTo>
                    <a:pt x="23654" y="0"/>
                  </a:lnTo>
                  <a:lnTo>
                    <a:pt x="23654" y="534814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386" y="10097603"/>
              <a:ext cx="160332" cy="18939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116" y="8400871"/>
              <a:ext cx="1592580" cy="1886585"/>
            </a:xfrm>
            <a:custGeom>
              <a:avLst/>
              <a:gdLst/>
              <a:ahLst/>
              <a:cxnLst/>
              <a:rect l="l" t="t" r="r" b="b"/>
              <a:pathLst>
                <a:path w="1592580" h="1886584">
                  <a:moveTo>
                    <a:pt x="472605" y="1777936"/>
                  </a:moveTo>
                  <a:lnTo>
                    <a:pt x="82473" y="1387805"/>
                  </a:lnTo>
                  <a:lnTo>
                    <a:pt x="82473" y="40741"/>
                  </a:lnTo>
                  <a:lnTo>
                    <a:pt x="92684" y="39306"/>
                  </a:lnTo>
                  <a:lnTo>
                    <a:pt x="112382" y="30645"/>
                  </a:lnTo>
                  <a:lnTo>
                    <a:pt x="128879" y="17259"/>
                  </a:lnTo>
                  <a:lnTo>
                    <a:pt x="141338" y="0"/>
                  </a:lnTo>
                  <a:lnTo>
                    <a:pt x="94424" y="0"/>
                  </a:lnTo>
                  <a:lnTo>
                    <a:pt x="87541" y="4368"/>
                  </a:lnTo>
                  <a:lnTo>
                    <a:pt x="79400" y="6908"/>
                  </a:lnTo>
                  <a:lnTo>
                    <a:pt x="61937" y="6908"/>
                  </a:lnTo>
                  <a:lnTo>
                    <a:pt x="53784" y="4368"/>
                  </a:lnTo>
                  <a:lnTo>
                    <a:pt x="46875" y="0"/>
                  </a:lnTo>
                  <a:lnTo>
                    <a:pt x="0" y="0"/>
                  </a:lnTo>
                  <a:lnTo>
                    <a:pt x="12446" y="17259"/>
                  </a:lnTo>
                  <a:lnTo>
                    <a:pt x="28956" y="30645"/>
                  </a:lnTo>
                  <a:lnTo>
                    <a:pt x="48641" y="39306"/>
                  </a:lnTo>
                  <a:lnTo>
                    <a:pt x="58851" y="40741"/>
                  </a:lnTo>
                  <a:lnTo>
                    <a:pt x="58851" y="1397584"/>
                  </a:lnTo>
                  <a:lnTo>
                    <a:pt x="448983" y="1787715"/>
                  </a:lnTo>
                  <a:lnTo>
                    <a:pt x="448983" y="1886140"/>
                  </a:lnTo>
                  <a:lnTo>
                    <a:pt x="472605" y="1886140"/>
                  </a:lnTo>
                  <a:lnTo>
                    <a:pt x="472605" y="1777936"/>
                  </a:lnTo>
                  <a:close/>
                </a:path>
                <a:path w="1592580" h="1886584">
                  <a:moveTo>
                    <a:pt x="1592262" y="1131163"/>
                  </a:moveTo>
                  <a:lnTo>
                    <a:pt x="1305077" y="843991"/>
                  </a:lnTo>
                  <a:lnTo>
                    <a:pt x="1288338" y="860704"/>
                  </a:lnTo>
                  <a:lnTo>
                    <a:pt x="1568627" y="1140968"/>
                  </a:lnTo>
                  <a:lnTo>
                    <a:pt x="1568627" y="1886140"/>
                  </a:lnTo>
                  <a:lnTo>
                    <a:pt x="1592262" y="1886140"/>
                  </a:lnTo>
                  <a:lnTo>
                    <a:pt x="1592262" y="113116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1730" y="9140001"/>
              <a:ext cx="160359" cy="16035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0" y="3048321"/>
              <a:ext cx="17021175" cy="5353050"/>
            </a:xfrm>
            <a:custGeom>
              <a:avLst/>
              <a:gdLst/>
              <a:ahLst/>
              <a:cxnLst/>
              <a:rect l="l" t="t" r="r" b="b"/>
              <a:pathLst>
                <a:path w="17021175" h="5353050">
                  <a:moveTo>
                    <a:pt x="10678241" y="5353049"/>
                  </a:moveTo>
                  <a:lnTo>
                    <a:pt x="0" y="5353049"/>
                  </a:lnTo>
                  <a:lnTo>
                    <a:pt x="0" y="0"/>
                  </a:lnTo>
                  <a:lnTo>
                    <a:pt x="17020755" y="0"/>
                  </a:lnTo>
                  <a:lnTo>
                    <a:pt x="10678241" y="5353049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48085" y="595710"/>
              <a:ext cx="11540490" cy="9691370"/>
            </a:xfrm>
            <a:custGeom>
              <a:avLst/>
              <a:gdLst/>
              <a:ahLst/>
              <a:cxnLst/>
              <a:rect l="l" t="t" r="r" b="b"/>
              <a:pathLst>
                <a:path w="11540490" h="9691370">
                  <a:moveTo>
                    <a:pt x="11539913" y="9691287"/>
                  </a:moveTo>
                  <a:lnTo>
                    <a:pt x="0" y="9691287"/>
                  </a:lnTo>
                  <a:lnTo>
                    <a:pt x="11486868" y="0"/>
                  </a:lnTo>
                  <a:lnTo>
                    <a:pt x="11539913" y="0"/>
                  </a:lnTo>
                  <a:lnTo>
                    <a:pt x="11539913" y="9691287"/>
                  </a:lnTo>
                  <a:close/>
                </a:path>
              </a:pathLst>
            </a:custGeom>
            <a:solidFill>
              <a:srgbClr val="174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15392" y="3668897"/>
              <a:ext cx="5738880" cy="410048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905425" y="3668782"/>
              <a:ext cx="4064000" cy="2741930"/>
            </a:xfrm>
            <a:custGeom>
              <a:avLst/>
              <a:gdLst/>
              <a:ahLst/>
              <a:cxnLst/>
              <a:rect l="l" t="t" r="r" b="b"/>
              <a:pathLst>
                <a:path w="4064000" h="2741929">
                  <a:moveTo>
                    <a:pt x="3914790" y="62787"/>
                  </a:moveTo>
                  <a:lnTo>
                    <a:pt x="3913413" y="61065"/>
                  </a:lnTo>
                  <a:lnTo>
                    <a:pt x="3911920" y="59344"/>
                  </a:lnTo>
                  <a:lnTo>
                    <a:pt x="3910543" y="57622"/>
                  </a:lnTo>
                  <a:lnTo>
                    <a:pt x="3911232" y="56818"/>
                  </a:lnTo>
                  <a:lnTo>
                    <a:pt x="3911920" y="55900"/>
                  </a:lnTo>
                  <a:lnTo>
                    <a:pt x="3912609" y="55097"/>
                  </a:lnTo>
                  <a:lnTo>
                    <a:pt x="3915593" y="58311"/>
                  </a:lnTo>
                  <a:lnTo>
                    <a:pt x="3917086" y="60032"/>
                  </a:lnTo>
                  <a:lnTo>
                    <a:pt x="3916282" y="60836"/>
                  </a:lnTo>
                  <a:lnTo>
                    <a:pt x="3915593" y="61869"/>
                  </a:lnTo>
                  <a:lnTo>
                    <a:pt x="3914790" y="62787"/>
                  </a:lnTo>
                  <a:close/>
                </a:path>
                <a:path w="4064000" h="2741929">
                  <a:moveTo>
                    <a:pt x="3937746" y="378907"/>
                  </a:moveTo>
                  <a:lnTo>
                    <a:pt x="3937172" y="378103"/>
                  </a:lnTo>
                  <a:lnTo>
                    <a:pt x="3931548" y="371331"/>
                  </a:lnTo>
                  <a:lnTo>
                    <a:pt x="3936713" y="367773"/>
                  </a:lnTo>
                  <a:lnTo>
                    <a:pt x="3940845" y="362033"/>
                  </a:lnTo>
                  <a:lnTo>
                    <a:pt x="3946584" y="368576"/>
                  </a:lnTo>
                  <a:lnTo>
                    <a:pt x="3943370" y="373282"/>
                  </a:lnTo>
                  <a:lnTo>
                    <a:pt x="3941075" y="377759"/>
                  </a:lnTo>
                  <a:lnTo>
                    <a:pt x="3940730" y="378677"/>
                  </a:lnTo>
                  <a:lnTo>
                    <a:pt x="3937746" y="378907"/>
                  </a:lnTo>
                  <a:close/>
                </a:path>
                <a:path w="4064000" h="2741929">
                  <a:moveTo>
                    <a:pt x="3968507" y="377185"/>
                  </a:moveTo>
                  <a:lnTo>
                    <a:pt x="3968736" y="370757"/>
                  </a:lnTo>
                  <a:lnTo>
                    <a:pt x="3968851" y="365477"/>
                  </a:lnTo>
                  <a:lnTo>
                    <a:pt x="3969195" y="357442"/>
                  </a:lnTo>
                  <a:lnTo>
                    <a:pt x="3975279" y="367773"/>
                  </a:lnTo>
                  <a:lnTo>
                    <a:pt x="3968507" y="377185"/>
                  </a:lnTo>
                  <a:close/>
                </a:path>
                <a:path w="4064000" h="2741929">
                  <a:moveTo>
                    <a:pt x="3922595" y="123509"/>
                  </a:moveTo>
                  <a:lnTo>
                    <a:pt x="3924890" y="115474"/>
                  </a:lnTo>
                  <a:lnTo>
                    <a:pt x="3928449" y="117655"/>
                  </a:lnTo>
                  <a:lnTo>
                    <a:pt x="3934302" y="119032"/>
                  </a:lnTo>
                  <a:lnTo>
                    <a:pt x="3922595" y="123509"/>
                  </a:lnTo>
                  <a:close/>
                </a:path>
                <a:path w="4064000" h="2741929">
                  <a:moveTo>
                    <a:pt x="3915593" y="97338"/>
                  </a:moveTo>
                  <a:lnTo>
                    <a:pt x="3916856" y="88155"/>
                  </a:lnTo>
                  <a:lnTo>
                    <a:pt x="3917774" y="81727"/>
                  </a:lnTo>
                  <a:lnTo>
                    <a:pt x="3922480" y="83678"/>
                  </a:lnTo>
                  <a:lnTo>
                    <a:pt x="3925350" y="84826"/>
                  </a:lnTo>
                  <a:lnTo>
                    <a:pt x="3927531" y="85744"/>
                  </a:lnTo>
                  <a:lnTo>
                    <a:pt x="3928564" y="88729"/>
                  </a:lnTo>
                  <a:lnTo>
                    <a:pt x="3920873" y="95960"/>
                  </a:lnTo>
                  <a:lnTo>
                    <a:pt x="3915593" y="97338"/>
                  </a:lnTo>
                  <a:close/>
                </a:path>
                <a:path w="4064000" h="2741929">
                  <a:moveTo>
                    <a:pt x="3786007" y="79776"/>
                  </a:moveTo>
                  <a:lnTo>
                    <a:pt x="3785892" y="79087"/>
                  </a:lnTo>
                  <a:lnTo>
                    <a:pt x="3785663" y="78513"/>
                  </a:lnTo>
                  <a:lnTo>
                    <a:pt x="3785548" y="77824"/>
                  </a:lnTo>
                  <a:lnTo>
                    <a:pt x="3786925" y="77250"/>
                  </a:lnTo>
                  <a:lnTo>
                    <a:pt x="3788417" y="76562"/>
                  </a:lnTo>
                  <a:lnTo>
                    <a:pt x="3789795" y="76102"/>
                  </a:lnTo>
                  <a:lnTo>
                    <a:pt x="3790598" y="78398"/>
                  </a:lnTo>
                  <a:lnTo>
                    <a:pt x="3788991" y="78857"/>
                  </a:lnTo>
                  <a:lnTo>
                    <a:pt x="3786007" y="79776"/>
                  </a:lnTo>
                  <a:close/>
                </a:path>
                <a:path w="4064000" h="2741929">
                  <a:moveTo>
                    <a:pt x="4042425" y="420574"/>
                  </a:moveTo>
                  <a:lnTo>
                    <a:pt x="4042999" y="415983"/>
                  </a:lnTo>
                  <a:lnTo>
                    <a:pt x="4043917" y="407259"/>
                  </a:lnTo>
                  <a:lnTo>
                    <a:pt x="4049426" y="413687"/>
                  </a:lnTo>
                  <a:lnTo>
                    <a:pt x="4051951" y="416557"/>
                  </a:lnTo>
                  <a:lnTo>
                    <a:pt x="4048852" y="417934"/>
                  </a:lnTo>
                  <a:lnTo>
                    <a:pt x="4042425" y="420574"/>
                  </a:lnTo>
                  <a:close/>
                </a:path>
                <a:path w="4064000" h="2741929">
                  <a:moveTo>
                    <a:pt x="4045244" y="172637"/>
                  </a:moveTo>
                  <a:lnTo>
                    <a:pt x="4041392" y="172637"/>
                  </a:lnTo>
                  <a:lnTo>
                    <a:pt x="4044491" y="172293"/>
                  </a:lnTo>
                  <a:lnTo>
                    <a:pt x="4045244" y="172637"/>
                  </a:lnTo>
                  <a:close/>
                </a:path>
                <a:path w="4064000" h="2741929">
                  <a:moveTo>
                    <a:pt x="4045294" y="184345"/>
                  </a:moveTo>
                  <a:lnTo>
                    <a:pt x="4044032" y="183657"/>
                  </a:lnTo>
                  <a:lnTo>
                    <a:pt x="4041392" y="182279"/>
                  </a:lnTo>
                  <a:lnTo>
                    <a:pt x="4039326" y="178836"/>
                  </a:lnTo>
                  <a:lnTo>
                    <a:pt x="4036916" y="176195"/>
                  </a:lnTo>
                  <a:lnTo>
                    <a:pt x="4037490" y="174933"/>
                  </a:lnTo>
                  <a:lnTo>
                    <a:pt x="4037949" y="173670"/>
                  </a:lnTo>
                  <a:lnTo>
                    <a:pt x="4038523" y="172408"/>
                  </a:lnTo>
                  <a:lnTo>
                    <a:pt x="4041392" y="172637"/>
                  </a:lnTo>
                  <a:lnTo>
                    <a:pt x="4045244" y="172637"/>
                  </a:lnTo>
                  <a:lnTo>
                    <a:pt x="4048508" y="174129"/>
                  </a:lnTo>
                  <a:lnTo>
                    <a:pt x="4050230" y="178721"/>
                  </a:lnTo>
                  <a:lnTo>
                    <a:pt x="4048394" y="181476"/>
                  </a:lnTo>
                  <a:lnTo>
                    <a:pt x="4045294" y="184345"/>
                  </a:lnTo>
                  <a:close/>
                </a:path>
                <a:path w="4064000" h="2741929">
                  <a:moveTo>
                    <a:pt x="4003515" y="324384"/>
                  </a:moveTo>
                  <a:lnTo>
                    <a:pt x="3996283" y="320137"/>
                  </a:lnTo>
                  <a:lnTo>
                    <a:pt x="4001563" y="312905"/>
                  </a:lnTo>
                  <a:lnTo>
                    <a:pt x="4003515" y="324384"/>
                  </a:lnTo>
                  <a:close/>
                </a:path>
                <a:path w="4064000" h="2741929">
                  <a:moveTo>
                    <a:pt x="4024863" y="458109"/>
                  </a:moveTo>
                  <a:lnTo>
                    <a:pt x="4023716" y="454895"/>
                  </a:lnTo>
                  <a:lnTo>
                    <a:pt x="4021191" y="448467"/>
                  </a:lnTo>
                  <a:lnTo>
                    <a:pt x="4022109" y="447778"/>
                  </a:lnTo>
                  <a:lnTo>
                    <a:pt x="4023142" y="447204"/>
                  </a:lnTo>
                  <a:lnTo>
                    <a:pt x="4024060" y="446630"/>
                  </a:lnTo>
                  <a:lnTo>
                    <a:pt x="4025208" y="449730"/>
                  </a:lnTo>
                  <a:lnTo>
                    <a:pt x="4027733" y="455928"/>
                  </a:lnTo>
                  <a:lnTo>
                    <a:pt x="4026700" y="456617"/>
                  </a:lnTo>
                  <a:lnTo>
                    <a:pt x="4025782" y="457305"/>
                  </a:lnTo>
                  <a:lnTo>
                    <a:pt x="4024863" y="458109"/>
                  </a:lnTo>
                  <a:close/>
                </a:path>
                <a:path w="4064000" h="2741929">
                  <a:moveTo>
                    <a:pt x="3976082" y="435611"/>
                  </a:moveTo>
                  <a:lnTo>
                    <a:pt x="3976312" y="428150"/>
                  </a:lnTo>
                  <a:lnTo>
                    <a:pt x="3973557" y="422640"/>
                  </a:lnTo>
                  <a:lnTo>
                    <a:pt x="3982625" y="422181"/>
                  </a:lnTo>
                  <a:lnTo>
                    <a:pt x="3983199" y="414146"/>
                  </a:lnTo>
                  <a:lnTo>
                    <a:pt x="3984461" y="405308"/>
                  </a:lnTo>
                  <a:lnTo>
                    <a:pt x="3987101" y="407718"/>
                  </a:lnTo>
                  <a:lnTo>
                    <a:pt x="3989970" y="408866"/>
                  </a:lnTo>
                  <a:lnTo>
                    <a:pt x="3990200" y="410588"/>
                  </a:lnTo>
                  <a:lnTo>
                    <a:pt x="3990790" y="417500"/>
                  </a:lnTo>
                  <a:lnTo>
                    <a:pt x="3989583" y="424649"/>
                  </a:lnTo>
                  <a:lnTo>
                    <a:pt x="3986504" y="430765"/>
                  </a:lnTo>
                  <a:lnTo>
                    <a:pt x="3981477" y="434578"/>
                  </a:lnTo>
                  <a:lnTo>
                    <a:pt x="3976082" y="435611"/>
                  </a:lnTo>
                  <a:close/>
                </a:path>
                <a:path w="4064000" h="2741929">
                  <a:moveTo>
                    <a:pt x="3845922" y="135447"/>
                  </a:moveTo>
                  <a:lnTo>
                    <a:pt x="3846037" y="131773"/>
                  </a:lnTo>
                  <a:lnTo>
                    <a:pt x="3846840" y="131773"/>
                  </a:lnTo>
                  <a:lnTo>
                    <a:pt x="3846611" y="131888"/>
                  </a:lnTo>
                  <a:lnTo>
                    <a:pt x="3846266" y="132118"/>
                  </a:lnTo>
                  <a:lnTo>
                    <a:pt x="3845922" y="135447"/>
                  </a:lnTo>
                  <a:close/>
                </a:path>
                <a:path w="4064000" h="2741929">
                  <a:moveTo>
                    <a:pt x="4063315" y="328172"/>
                  </a:moveTo>
                  <a:lnTo>
                    <a:pt x="4061134" y="328057"/>
                  </a:lnTo>
                  <a:lnTo>
                    <a:pt x="4059068" y="327827"/>
                  </a:lnTo>
                  <a:lnTo>
                    <a:pt x="4056543" y="327712"/>
                  </a:lnTo>
                  <a:lnTo>
                    <a:pt x="4060330" y="321170"/>
                  </a:lnTo>
                  <a:lnTo>
                    <a:pt x="4063168" y="327827"/>
                  </a:lnTo>
                  <a:lnTo>
                    <a:pt x="4063200" y="328057"/>
                  </a:lnTo>
                  <a:close/>
                </a:path>
                <a:path w="4064000" h="2741929">
                  <a:moveTo>
                    <a:pt x="4063315" y="328172"/>
                  </a:moveTo>
                  <a:close/>
                </a:path>
                <a:path w="4064000" h="2741929">
                  <a:moveTo>
                    <a:pt x="4063430" y="328401"/>
                  </a:moveTo>
                  <a:lnTo>
                    <a:pt x="4063266" y="328057"/>
                  </a:lnTo>
                  <a:lnTo>
                    <a:pt x="4063430" y="328057"/>
                  </a:lnTo>
                  <a:lnTo>
                    <a:pt x="4063430" y="328401"/>
                  </a:lnTo>
                  <a:close/>
                </a:path>
                <a:path w="4064000" h="2741929">
                  <a:moveTo>
                    <a:pt x="3846840" y="131659"/>
                  </a:moveTo>
                  <a:close/>
                </a:path>
                <a:path w="4064000" h="2741929">
                  <a:moveTo>
                    <a:pt x="4063545" y="482214"/>
                  </a:moveTo>
                  <a:lnTo>
                    <a:pt x="4059986" y="481296"/>
                  </a:lnTo>
                  <a:lnTo>
                    <a:pt x="4058839" y="476819"/>
                  </a:lnTo>
                  <a:lnTo>
                    <a:pt x="4059183" y="473031"/>
                  </a:lnTo>
                  <a:lnTo>
                    <a:pt x="4059642" y="469932"/>
                  </a:lnTo>
                  <a:lnTo>
                    <a:pt x="4061593" y="468899"/>
                  </a:lnTo>
                  <a:lnTo>
                    <a:pt x="4063545" y="469473"/>
                  </a:lnTo>
                  <a:lnTo>
                    <a:pt x="4063545" y="482214"/>
                  </a:lnTo>
                  <a:close/>
                </a:path>
                <a:path w="4064000" h="2741929">
                  <a:moveTo>
                    <a:pt x="3930515" y="20431"/>
                  </a:moveTo>
                  <a:lnTo>
                    <a:pt x="3926268" y="12855"/>
                  </a:lnTo>
                  <a:lnTo>
                    <a:pt x="3926383" y="7575"/>
                  </a:lnTo>
                  <a:lnTo>
                    <a:pt x="3931548" y="1606"/>
                  </a:lnTo>
                  <a:lnTo>
                    <a:pt x="3932810" y="1721"/>
                  </a:lnTo>
                  <a:lnTo>
                    <a:pt x="3935336" y="2180"/>
                  </a:lnTo>
                  <a:lnTo>
                    <a:pt x="3934991" y="8608"/>
                  </a:lnTo>
                  <a:lnTo>
                    <a:pt x="3935450" y="15381"/>
                  </a:lnTo>
                  <a:lnTo>
                    <a:pt x="3930515" y="20431"/>
                  </a:lnTo>
                  <a:close/>
                </a:path>
                <a:path w="4064000" h="2741929">
                  <a:moveTo>
                    <a:pt x="4063429" y="258497"/>
                  </a:moveTo>
                  <a:lnTo>
                    <a:pt x="4063085" y="258382"/>
                  </a:lnTo>
                  <a:lnTo>
                    <a:pt x="4062167" y="258152"/>
                  </a:lnTo>
                  <a:lnTo>
                    <a:pt x="4062626" y="258038"/>
                  </a:lnTo>
                  <a:lnTo>
                    <a:pt x="4062970" y="257808"/>
                  </a:lnTo>
                  <a:lnTo>
                    <a:pt x="4063429" y="257578"/>
                  </a:lnTo>
                  <a:lnTo>
                    <a:pt x="4063429" y="258497"/>
                  </a:lnTo>
                  <a:close/>
                </a:path>
                <a:path w="4064000" h="2741929">
                  <a:moveTo>
                    <a:pt x="4063315" y="1422882"/>
                  </a:moveTo>
                  <a:lnTo>
                    <a:pt x="4061134" y="1422767"/>
                  </a:lnTo>
                  <a:lnTo>
                    <a:pt x="4059068" y="1422538"/>
                  </a:lnTo>
                  <a:lnTo>
                    <a:pt x="4056543" y="1422423"/>
                  </a:lnTo>
                  <a:lnTo>
                    <a:pt x="4060330" y="1415880"/>
                  </a:lnTo>
                  <a:lnTo>
                    <a:pt x="4063315" y="1422882"/>
                  </a:lnTo>
                  <a:close/>
                </a:path>
                <a:path w="4064000" h="2741929">
                  <a:moveTo>
                    <a:pt x="4063372" y="1423054"/>
                  </a:moveTo>
                  <a:lnTo>
                    <a:pt x="4063315" y="1422882"/>
                  </a:lnTo>
                  <a:lnTo>
                    <a:pt x="4063372" y="1423054"/>
                  </a:lnTo>
                  <a:close/>
                </a:path>
                <a:path w="4064000" h="2741929">
                  <a:moveTo>
                    <a:pt x="4063545" y="1577039"/>
                  </a:moveTo>
                  <a:lnTo>
                    <a:pt x="4059986" y="1576121"/>
                  </a:lnTo>
                  <a:lnTo>
                    <a:pt x="4058839" y="1571644"/>
                  </a:lnTo>
                  <a:lnTo>
                    <a:pt x="4059183" y="1567856"/>
                  </a:lnTo>
                  <a:lnTo>
                    <a:pt x="4059642" y="1564757"/>
                  </a:lnTo>
                  <a:lnTo>
                    <a:pt x="4061593" y="1563724"/>
                  </a:lnTo>
                  <a:lnTo>
                    <a:pt x="4063545" y="1564298"/>
                  </a:lnTo>
                  <a:lnTo>
                    <a:pt x="4063545" y="1577039"/>
                  </a:lnTo>
                  <a:close/>
                </a:path>
                <a:path w="4064000" h="2741929">
                  <a:moveTo>
                    <a:pt x="4063430" y="1353322"/>
                  </a:moveTo>
                  <a:lnTo>
                    <a:pt x="4063085" y="1353207"/>
                  </a:lnTo>
                  <a:lnTo>
                    <a:pt x="4062167" y="1352978"/>
                  </a:lnTo>
                  <a:lnTo>
                    <a:pt x="4062626" y="1352748"/>
                  </a:lnTo>
                  <a:lnTo>
                    <a:pt x="4062970" y="1352633"/>
                  </a:lnTo>
                  <a:lnTo>
                    <a:pt x="4063430" y="1352404"/>
                  </a:lnTo>
                  <a:lnTo>
                    <a:pt x="4063430" y="1353322"/>
                  </a:lnTo>
                  <a:close/>
                </a:path>
                <a:path w="4064000" h="2741929">
                  <a:moveTo>
                    <a:pt x="3914331" y="1020214"/>
                  </a:moveTo>
                  <a:lnTo>
                    <a:pt x="3913298" y="1019870"/>
                  </a:lnTo>
                  <a:lnTo>
                    <a:pt x="3911920" y="1018951"/>
                  </a:lnTo>
                  <a:lnTo>
                    <a:pt x="3911920" y="1006440"/>
                  </a:lnTo>
                  <a:lnTo>
                    <a:pt x="3917356" y="1000754"/>
                  </a:lnTo>
                  <a:lnTo>
                    <a:pt x="3924245" y="999524"/>
                  </a:lnTo>
                  <a:lnTo>
                    <a:pt x="3931887" y="1000919"/>
                  </a:lnTo>
                  <a:lnTo>
                    <a:pt x="3939582" y="1003111"/>
                  </a:lnTo>
                  <a:lnTo>
                    <a:pt x="3939659" y="1003570"/>
                  </a:lnTo>
                  <a:lnTo>
                    <a:pt x="3915479" y="1003570"/>
                  </a:lnTo>
                  <a:lnTo>
                    <a:pt x="3919151" y="1015164"/>
                  </a:lnTo>
                  <a:lnTo>
                    <a:pt x="3914331" y="1020214"/>
                  </a:lnTo>
                  <a:close/>
                </a:path>
                <a:path w="4064000" h="2741929">
                  <a:moveTo>
                    <a:pt x="3935221" y="1016656"/>
                  </a:moveTo>
                  <a:lnTo>
                    <a:pt x="3930400" y="1011376"/>
                  </a:lnTo>
                  <a:lnTo>
                    <a:pt x="3927071" y="1004948"/>
                  </a:lnTo>
                  <a:lnTo>
                    <a:pt x="3915479" y="1003570"/>
                  </a:lnTo>
                  <a:lnTo>
                    <a:pt x="3939659" y="1003570"/>
                  </a:lnTo>
                  <a:lnTo>
                    <a:pt x="3940156" y="1006555"/>
                  </a:lnTo>
                  <a:lnTo>
                    <a:pt x="3941419" y="1015278"/>
                  </a:lnTo>
                  <a:lnTo>
                    <a:pt x="3938205" y="1015967"/>
                  </a:lnTo>
                  <a:lnTo>
                    <a:pt x="3935221" y="1016656"/>
                  </a:lnTo>
                  <a:close/>
                </a:path>
                <a:path w="4064000" h="2741929">
                  <a:moveTo>
                    <a:pt x="3912953" y="986238"/>
                  </a:moveTo>
                  <a:lnTo>
                    <a:pt x="3912035" y="985319"/>
                  </a:lnTo>
                  <a:lnTo>
                    <a:pt x="3912035" y="976022"/>
                  </a:lnTo>
                  <a:lnTo>
                    <a:pt x="3913183" y="979121"/>
                  </a:lnTo>
                  <a:lnTo>
                    <a:pt x="3915364" y="984631"/>
                  </a:lnTo>
                  <a:lnTo>
                    <a:pt x="3914560" y="985205"/>
                  </a:lnTo>
                  <a:lnTo>
                    <a:pt x="3913757" y="985664"/>
                  </a:lnTo>
                  <a:lnTo>
                    <a:pt x="3912953" y="986238"/>
                  </a:lnTo>
                  <a:close/>
                </a:path>
                <a:path w="4064000" h="2741929">
                  <a:moveTo>
                    <a:pt x="3914790" y="1157383"/>
                  </a:moveTo>
                  <a:lnTo>
                    <a:pt x="3913872" y="1156350"/>
                  </a:lnTo>
                  <a:lnTo>
                    <a:pt x="3912035" y="1154054"/>
                  </a:lnTo>
                  <a:lnTo>
                    <a:pt x="3912035" y="1150381"/>
                  </a:lnTo>
                  <a:lnTo>
                    <a:pt x="3912265" y="1150151"/>
                  </a:lnTo>
                  <a:lnTo>
                    <a:pt x="3912380" y="1149922"/>
                  </a:lnTo>
                  <a:lnTo>
                    <a:pt x="3912609" y="1149692"/>
                  </a:lnTo>
                  <a:lnTo>
                    <a:pt x="3914101" y="1151414"/>
                  </a:lnTo>
                  <a:lnTo>
                    <a:pt x="3917086" y="1154628"/>
                  </a:lnTo>
                  <a:lnTo>
                    <a:pt x="3915593" y="1156579"/>
                  </a:lnTo>
                  <a:lnTo>
                    <a:pt x="3914790" y="1157383"/>
                  </a:lnTo>
                  <a:close/>
                </a:path>
                <a:path w="4064000" h="2741929">
                  <a:moveTo>
                    <a:pt x="4005925" y="510566"/>
                  </a:moveTo>
                  <a:lnTo>
                    <a:pt x="4000875" y="503220"/>
                  </a:lnTo>
                  <a:lnTo>
                    <a:pt x="3997316" y="497825"/>
                  </a:lnTo>
                  <a:lnTo>
                    <a:pt x="4003400" y="499661"/>
                  </a:lnTo>
                  <a:lnTo>
                    <a:pt x="4011893" y="502072"/>
                  </a:lnTo>
                  <a:lnTo>
                    <a:pt x="4009713" y="505171"/>
                  </a:lnTo>
                  <a:lnTo>
                    <a:pt x="4008106" y="507352"/>
                  </a:lnTo>
                  <a:lnTo>
                    <a:pt x="4005925" y="510566"/>
                  </a:lnTo>
                  <a:close/>
                </a:path>
                <a:path w="4064000" h="2741929">
                  <a:moveTo>
                    <a:pt x="3932695" y="653015"/>
                  </a:moveTo>
                  <a:lnTo>
                    <a:pt x="3930974" y="649571"/>
                  </a:lnTo>
                  <a:lnTo>
                    <a:pt x="3938549" y="645095"/>
                  </a:lnTo>
                  <a:lnTo>
                    <a:pt x="3939123" y="646128"/>
                  </a:lnTo>
                  <a:lnTo>
                    <a:pt x="3940042" y="648424"/>
                  </a:lnTo>
                  <a:lnTo>
                    <a:pt x="3937516" y="649916"/>
                  </a:lnTo>
                  <a:lnTo>
                    <a:pt x="3935106" y="651523"/>
                  </a:lnTo>
                  <a:lnTo>
                    <a:pt x="3932695" y="653015"/>
                  </a:lnTo>
                  <a:close/>
                </a:path>
                <a:path w="4064000" h="2741929">
                  <a:moveTo>
                    <a:pt x="3968507" y="1471896"/>
                  </a:moveTo>
                  <a:lnTo>
                    <a:pt x="3968736" y="1465468"/>
                  </a:lnTo>
                  <a:lnTo>
                    <a:pt x="3968851" y="1460187"/>
                  </a:lnTo>
                  <a:lnTo>
                    <a:pt x="3969195" y="1452152"/>
                  </a:lnTo>
                  <a:lnTo>
                    <a:pt x="3975279" y="1462483"/>
                  </a:lnTo>
                  <a:lnTo>
                    <a:pt x="3968507" y="1471896"/>
                  </a:lnTo>
                  <a:close/>
                </a:path>
                <a:path w="4064000" h="2741929">
                  <a:moveTo>
                    <a:pt x="3976082" y="1530436"/>
                  </a:moveTo>
                  <a:lnTo>
                    <a:pt x="3976312" y="1522975"/>
                  </a:lnTo>
                  <a:lnTo>
                    <a:pt x="3973557" y="1517465"/>
                  </a:lnTo>
                  <a:lnTo>
                    <a:pt x="3982625" y="1517006"/>
                  </a:lnTo>
                  <a:lnTo>
                    <a:pt x="3983199" y="1508971"/>
                  </a:lnTo>
                  <a:lnTo>
                    <a:pt x="3984461" y="1500133"/>
                  </a:lnTo>
                  <a:lnTo>
                    <a:pt x="3987101" y="1502429"/>
                  </a:lnTo>
                  <a:lnTo>
                    <a:pt x="3989970" y="1503691"/>
                  </a:lnTo>
                  <a:lnTo>
                    <a:pt x="3990200" y="1505413"/>
                  </a:lnTo>
                  <a:lnTo>
                    <a:pt x="3990790" y="1512325"/>
                  </a:lnTo>
                  <a:lnTo>
                    <a:pt x="3989583" y="1519474"/>
                  </a:lnTo>
                  <a:lnTo>
                    <a:pt x="3986504" y="1525590"/>
                  </a:lnTo>
                  <a:lnTo>
                    <a:pt x="3981477" y="1529403"/>
                  </a:lnTo>
                  <a:lnTo>
                    <a:pt x="3976082" y="1530436"/>
                  </a:lnTo>
                  <a:close/>
                </a:path>
                <a:path w="4064000" h="2741929">
                  <a:moveTo>
                    <a:pt x="4003515" y="1419209"/>
                  </a:moveTo>
                  <a:lnTo>
                    <a:pt x="3996283" y="1414962"/>
                  </a:lnTo>
                  <a:lnTo>
                    <a:pt x="4001563" y="1407730"/>
                  </a:lnTo>
                  <a:lnTo>
                    <a:pt x="4003515" y="1419209"/>
                  </a:lnTo>
                  <a:close/>
                </a:path>
                <a:path w="4064000" h="2741929">
                  <a:moveTo>
                    <a:pt x="4005351" y="542936"/>
                  </a:moveTo>
                  <a:lnTo>
                    <a:pt x="4004203" y="542821"/>
                  </a:lnTo>
                  <a:lnTo>
                    <a:pt x="4002941" y="542821"/>
                  </a:lnTo>
                  <a:lnTo>
                    <a:pt x="4001793" y="542706"/>
                  </a:lnTo>
                  <a:lnTo>
                    <a:pt x="4003515" y="530539"/>
                  </a:lnTo>
                  <a:lnTo>
                    <a:pt x="4004548" y="530653"/>
                  </a:lnTo>
                  <a:lnTo>
                    <a:pt x="4006728" y="531113"/>
                  </a:lnTo>
                  <a:lnTo>
                    <a:pt x="4005351" y="542936"/>
                  </a:lnTo>
                  <a:close/>
                </a:path>
                <a:path w="4064000" h="2741929">
                  <a:moveTo>
                    <a:pt x="4054821" y="1136836"/>
                  </a:moveTo>
                  <a:lnTo>
                    <a:pt x="4054936" y="1135918"/>
                  </a:lnTo>
                  <a:lnTo>
                    <a:pt x="4055625" y="1136492"/>
                  </a:lnTo>
                  <a:lnTo>
                    <a:pt x="4054821" y="1136836"/>
                  </a:lnTo>
                  <a:close/>
                </a:path>
                <a:path w="4064000" h="2741929">
                  <a:moveTo>
                    <a:pt x="3953127" y="991633"/>
                  </a:moveTo>
                  <a:lnTo>
                    <a:pt x="3947961" y="978547"/>
                  </a:lnTo>
                  <a:lnTo>
                    <a:pt x="3945780" y="972922"/>
                  </a:lnTo>
                  <a:lnTo>
                    <a:pt x="3950601" y="971086"/>
                  </a:lnTo>
                  <a:lnTo>
                    <a:pt x="3955422" y="969364"/>
                  </a:lnTo>
                  <a:lnTo>
                    <a:pt x="3962309" y="966724"/>
                  </a:lnTo>
                  <a:lnTo>
                    <a:pt x="3955336" y="985578"/>
                  </a:lnTo>
                  <a:lnTo>
                    <a:pt x="3953127" y="991633"/>
                  </a:lnTo>
                  <a:close/>
                </a:path>
                <a:path w="4064000" h="2741929">
                  <a:moveTo>
                    <a:pt x="3963227" y="888899"/>
                  </a:moveTo>
                  <a:lnTo>
                    <a:pt x="3961735" y="888555"/>
                  </a:lnTo>
                  <a:lnTo>
                    <a:pt x="3960358" y="888096"/>
                  </a:lnTo>
                  <a:lnTo>
                    <a:pt x="3958865" y="887751"/>
                  </a:lnTo>
                  <a:lnTo>
                    <a:pt x="3959095" y="886948"/>
                  </a:lnTo>
                  <a:lnTo>
                    <a:pt x="3959324" y="885456"/>
                  </a:lnTo>
                  <a:lnTo>
                    <a:pt x="3960932" y="885800"/>
                  </a:lnTo>
                  <a:lnTo>
                    <a:pt x="3962309" y="886374"/>
                  </a:lnTo>
                  <a:lnTo>
                    <a:pt x="3963686" y="886833"/>
                  </a:lnTo>
                  <a:lnTo>
                    <a:pt x="3963456" y="888096"/>
                  </a:lnTo>
                  <a:lnTo>
                    <a:pt x="3963227" y="888899"/>
                  </a:lnTo>
                  <a:close/>
                </a:path>
                <a:path w="4064000" h="2741929">
                  <a:moveTo>
                    <a:pt x="3958177" y="717984"/>
                  </a:moveTo>
                  <a:lnTo>
                    <a:pt x="3958636" y="705128"/>
                  </a:lnTo>
                  <a:lnTo>
                    <a:pt x="3958865" y="704898"/>
                  </a:lnTo>
                  <a:lnTo>
                    <a:pt x="3967703" y="709145"/>
                  </a:lnTo>
                  <a:lnTo>
                    <a:pt x="3963916" y="712589"/>
                  </a:lnTo>
                  <a:lnTo>
                    <a:pt x="3961390" y="714999"/>
                  </a:lnTo>
                  <a:lnTo>
                    <a:pt x="3958177" y="717984"/>
                  </a:lnTo>
                  <a:close/>
                </a:path>
                <a:path w="4064000" h="2741929">
                  <a:moveTo>
                    <a:pt x="4024863" y="1552934"/>
                  </a:moveTo>
                  <a:lnTo>
                    <a:pt x="4023716" y="1549720"/>
                  </a:lnTo>
                  <a:lnTo>
                    <a:pt x="4021191" y="1543292"/>
                  </a:lnTo>
                  <a:lnTo>
                    <a:pt x="4022109" y="1542604"/>
                  </a:lnTo>
                  <a:lnTo>
                    <a:pt x="4023142" y="1542030"/>
                  </a:lnTo>
                  <a:lnTo>
                    <a:pt x="4024060" y="1541456"/>
                  </a:lnTo>
                  <a:lnTo>
                    <a:pt x="4025208" y="1544555"/>
                  </a:lnTo>
                  <a:lnTo>
                    <a:pt x="4027733" y="1550753"/>
                  </a:lnTo>
                  <a:lnTo>
                    <a:pt x="4026700" y="1551442"/>
                  </a:lnTo>
                  <a:lnTo>
                    <a:pt x="4025782" y="1552131"/>
                  </a:lnTo>
                  <a:lnTo>
                    <a:pt x="4024863" y="1552934"/>
                  </a:lnTo>
                  <a:close/>
                </a:path>
                <a:path w="4064000" h="2741929">
                  <a:moveTo>
                    <a:pt x="3939468" y="1075656"/>
                  </a:moveTo>
                  <a:lnTo>
                    <a:pt x="3934762" y="1066932"/>
                  </a:lnTo>
                  <a:lnTo>
                    <a:pt x="3934188" y="1065669"/>
                  </a:lnTo>
                  <a:lnTo>
                    <a:pt x="3932007" y="1065554"/>
                  </a:lnTo>
                  <a:lnTo>
                    <a:pt x="3930515" y="1065210"/>
                  </a:lnTo>
                  <a:lnTo>
                    <a:pt x="3923990" y="1062832"/>
                  </a:lnTo>
                  <a:lnTo>
                    <a:pt x="3921275" y="1059184"/>
                  </a:lnTo>
                  <a:lnTo>
                    <a:pt x="3922348" y="1053556"/>
                  </a:lnTo>
                  <a:lnTo>
                    <a:pt x="3927186" y="1045237"/>
                  </a:lnTo>
                  <a:lnTo>
                    <a:pt x="3931433" y="1052331"/>
                  </a:lnTo>
                  <a:lnTo>
                    <a:pt x="3935852" y="1058768"/>
                  </a:lnTo>
                  <a:lnTo>
                    <a:pt x="3941132" y="1063720"/>
                  </a:lnTo>
                  <a:lnTo>
                    <a:pt x="3947961" y="1066358"/>
                  </a:lnTo>
                  <a:lnTo>
                    <a:pt x="3943255" y="1068080"/>
                  </a:lnTo>
                  <a:lnTo>
                    <a:pt x="3939468" y="1075656"/>
                  </a:lnTo>
                  <a:close/>
                </a:path>
                <a:path w="4064000" h="2741929">
                  <a:moveTo>
                    <a:pt x="4042425" y="1515284"/>
                  </a:moveTo>
                  <a:lnTo>
                    <a:pt x="4042999" y="1510808"/>
                  </a:lnTo>
                  <a:lnTo>
                    <a:pt x="4043917" y="1501969"/>
                  </a:lnTo>
                  <a:lnTo>
                    <a:pt x="4049426" y="1508397"/>
                  </a:lnTo>
                  <a:lnTo>
                    <a:pt x="4051951" y="1511267"/>
                  </a:lnTo>
                  <a:lnTo>
                    <a:pt x="4048852" y="1512644"/>
                  </a:lnTo>
                  <a:lnTo>
                    <a:pt x="4042425" y="1515284"/>
                  </a:lnTo>
                  <a:close/>
                </a:path>
                <a:path w="4064000" h="2741929">
                  <a:moveTo>
                    <a:pt x="4011434" y="888670"/>
                  </a:moveTo>
                  <a:lnTo>
                    <a:pt x="4010860" y="888325"/>
                  </a:lnTo>
                  <a:lnTo>
                    <a:pt x="4010172" y="887981"/>
                  </a:lnTo>
                  <a:lnTo>
                    <a:pt x="4009598" y="887637"/>
                  </a:lnTo>
                  <a:lnTo>
                    <a:pt x="4010401" y="885456"/>
                  </a:lnTo>
                  <a:lnTo>
                    <a:pt x="4011320" y="883390"/>
                  </a:lnTo>
                  <a:lnTo>
                    <a:pt x="4012123" y="881324"/>
                  </a:lnTo>
                  <a:lnTo>
                    <a:pt x="4012697" y="881553"/>
                  </a:lnTo>
                  <a:lnTo>
                    <a:pt x="4013156" y="881897"/>
                  </a:lnTo>
                  <a:lnTo>
                    <a:pt x="4013730" y="882127"/>
                  </a:lnTo>
                  <a:lnTo>
                    <a:pt x="4012927" y="884308"/>
                  </a:lnTo>
                  <a:lnTo>
                    <a:pt x="4012238" y="886489"/>
                  </a:lnTo>
                  <a:lnTo>
                    <a:pt x="4011434" y="888670"/>
                  </a:lnTo>
                  <a:close/>
                </a:path>
                <a:path w="4064000" h="2741929">
                  <a:moveTo>
                    <a:pt x="4023372" y="764931"/>
                  </a:moveTo>
                  <a:lnTo>
                    <a:pt x="4022912" y="764242"/>
                  </a:lnTo>
                  <a:lnTo>
                    <a:pt x="4022339" y="763553"/>
                  </a:lnTo>
                  <a:lnTo>
                    <a:pt x="4021879" y="762865"/>
                  </a:lnTo>
                  <a:lnTo>
                    <a:pt x="4023486" y="761143"/>
                  </a:lnTo>
                  <a:lnTo>
                    <a:pt x="4024978" y="759421"/>
                  </a:lnTo>
                  <a:lnTo>
                    <a:pt x="4026585" y="757699"/>
                  </a:lnTo>
                  <a:lnTo>
                    <a:pt x="4027045" y="758503"/>
                  </a:lnTo>
                  <a:lnTo>
                    <a:pt x="4027619" y="759192"/>
                  </a:lnTo>
                  <a:lnTo>
                    <a:pt x="4028193" y="759995"/>
                  </a:lnTo>
                  <a:lnTo>
                    <a:pt x="4026585" y="761602"/>
                  </a:lnTo>
                  <a:lnTo>
                    <a:pt x="4024979" y="763324"/>
                  </a:lnTo>
                  <a:lnTo>
                    <a:pt x="4023372" y="764931"/>
                  </a:lnTo>
                  <a:close/>
                </a:path>
                <a:path w="4064000" h="2741929">
                  <a:moveTo>
                    <a:pt x="4031635" y="791446"/>
                  </a:moveTo>
                  <a:lnTo>
                    <a:pt x="4030832" y="790643"/>
                  </a:lnTo>
                  <a:lnTo>
                    <a:pt x="4030832" y="790299"/>
                  </a:lnTo>
                  <a:lnTo>
                    <a:pt x="4031750" y="789610"/>
                  </a:lnTo>
                  <a:lnTo>
                    <a:pt x="4032439" y="790643"/>
                  </a:lnTo>
                  <a:lnTo>
                    <a:pt x="4032210" y="790872"/>
                  </a:lnTo>
                  <a:lnTo>
                    <a:pt x="4031980" y="791217"/>
                  </a:lnTo>
                  <a:lnTo>
                    <a:pt x="4031635" y="791446"/>
                  </a:lnTo>
                  <a:close/>
                </a:path>
                <a:path w="4064000" h="2741929">
                  <a:moveTo>
                    <a:pt x="4045359" y="1267348"/>
                  </a:moveTo>
                  <a:lnTo>
                    <a:pt x="4041507" y="1267348"/>
                  </a:lnTo>
                  <a:lnTo>
                    <a:pt x="4044606" y="1267003"/>
                  </a:lnTo>
                  <a:lnTo>
                    <a:pt x="4045359" y="1267348"/>
                  </a:lnTo>
                  <a:close/>
                </a:path>
                <a:path w="4064000" h="2741929">
                  <a:moveTo>
                    <a:pt x="4044146" y="1282614"/>
                  </a:moveTo>
                  <a:lnTo>
                    <a:pt x="4041507" y="1275957"/>
                  </a:lnTo>
                  <a:lnTo>
                    <a:pt x="4037030" y="1270906"/>
                  </a:lnTo>
                  <a:lnTo>
                    <a:pt x="4037489" y="1269643"/>
                  </a:lnTo>
                  <a:lnTo>
                    <a:pt x="4038637" y="1267118"/>
                  </a:lnTo>
                  <a:lnTo>
                    <a:pt x="4041507" y="1267348"/>
                  </a:lnTo>
                  <a:lnTo>
                    <a:pt x="4045359" y="1267348"/>
                  </a:lnTo>
                  <a:lnTo>
                    <a:pt x="4048623" y="1268840"/>
                  </a:lnTo>
                  <a:lnTo>
                    <a:pt x="4050345" y="1273431"/>
                  </a:lnTo>
                  <a:lnTo>
                    <a:pt x="4044146" y="1282614"/>
                  </a:lnTo>
                  <a:close/>
                </a:path>
                <a:path w="4064000" h="2741929">
                  <a:moveTo>
                    <a:pt x="4038522" y="687221"/>
                  </a:moveTo>
                  <a:lnTo>
                    <a:pt x="4029340" y="681597"/>
                  </a:lnTo>
                  <a:lnTo>
                    <a:pt x="4029225" y="680449"/>
                  </a:lnTo>
                  <a:lnTo>
                    <a:pt x="4036456" y="668626"/>
                  </a:lnTo>
                  <a:lnTo>
                    <a:pt x="4040818" y="674365"/>
                  </a:lnTo>
                  <a:lnTo>
                    <a:pt x="4042195" y="680219"/>
                  </a:lnTo>
                  <a:lnTo>
                    <a:pt x="4038522" y="687221"/>
                  </a:lnTo>
                  <a:close/>
                </a:path>
                <a:path w="4064000" h="2741929">
                  <a:moveTo>
                    <a:pt x="3954159" y="902444"/>
                  </a:moveTo>
                  <a:lnTo>
                    <a:pt x="3953470" y="901526"/>
                  </a:lnTo>
                  <a:lnTo>
                    <a:pt x="3952897" y="900952"/>
                  </a:lnTo>
                  <a:lnTo>
                    <a:pt x="3953930" y="900034"/>
                  </a:lnTo>
                  <a:lnTo>
                    <a:pt x="3954045" y="900493"/>
                  </a:lnTo>
                  <a:lnTo>
                    <a:pt x="3954274" y="900837"/>
                  </a:lnTo>
                  <a:lnTo>
                    <a:pt x="3954389" y="901755"/>
                  </a:lnTo>
                  <a:lnTo>
                    <a:pt x="3954159" y="902444"/>
                  </a:lnTo>
                  <a:close/>
                </a:path>
                <a:path w="4064000" h="2741929">
                  <a:moveTo>
                    <a:pt x="3958406" y="788347"/>
                  </a:moveTo>
                  <a:lnTo>
                    <a:pt x="3957029" y="786855"/>
                  </a:lnTo>
                  <a:lnTo>
                    <a:pt x="3957144" y="785822"/>
                  </a:lnTo>
                  <a:lnTo>
                    <a:pt x="3957947" y="784100"/>
                  </a:lnTo>
                  <a:lnTo>
                    <a:pt x="3958406" y="784559"/>
                  </a:lnTo>
                  <a:lnTo>
                    <a:pt x="3959209" y="785018"/>
                  </a:lnTo>
                  <a:lnTo>
                    <a:pt x="3959324" y="786396"/>
                  </a:lnTo>
                  <a:lnTo>
                    <a:pt x="3958865" y="787199"/>
                  </a:lnTo>
                  <a:lnTo>
                    <a:pt x="3958406" y="788347"/>
                  </a:lnTo>
                  <a:close/>
                </a:path>
                <a:path w="4064000" h="2741929">
                  <a:moveTo>
                    <a:pt x="3984461" y="1108943"/>
                  </a:moveTo>
                  <a:lnTo>
                    <a:pt x="3982510" y="1106303"/>
                  </a:lnTo>
                  <a:lnTo>
                    <a:pt x="3978607" y="1101253"/>
                  </a:lnTo>
                  <a:lnTo>
                    <a:pt x="3982165" y="1100564"/>
                  </a:lnTo>
                  <a:lnTo>
                    <a:pt x="3984231" y="1100220"/>
                  </a:lnTo>
                  <a:lnTo>
                    <a:pt x="3987904" y="1099646"/>
                  </a:lnTo>
                  <a:lnTo>
                    <a:pt x="3986527" y="1103434"/>
                  </a:lnTo>
                  <a:lnTo>
                    <a:pt x="3985724" y="1105729"/>
                  </a:lnTo>
                  <a:lnTo>
                    <a:pt x="3984461" y="1108943"/>
                  </a:lnTo>
                  <a:close/>
                </a:path>
                <a:path w="4064000" h="2741929">
                  <a:moveTo>
                    <a:pt x="3950716" y="821979"/>
                  </a:moveTo>
                  <a:lnTo>
                    <a:pt x="3949568" y="820602"/>
                  </a:lnTo>
                  <a:lnTo>
                    <a:pt x="3949109" y="819913"/>
                  </a:lnTo>
                  <a:lnTo>
                    <a:pt x="3950027" y="819454"/>
                  </a:lnTo>
                  <a:lnTo>
                    <a:pt x="3950831" y="819110"/>
                  </a:lnTo>
                  <a:lnTo>
                    <a:pt x="3951634" y="818651"/>
                  </a:lnTo>
                  <a:lnTo>
                    <a:pt x="3951864" y="819339"/>
                  </a:lnTo>
                  <a:lnTo>
                    <a:pt x="3952323" y="820143"/>
                  </a:lnTo>
                  <a:lnTo>
                    <a:pt x="3952208" y="820832"/>
                  </a:lnTo>
                  <a:lnTo>
                    <a:pt x="3952093" y="821291"/>
                  </a:lnTo>
                  <a:lnTo>
                    <a:pt x="3951175" y="821520"/>
                  </a:lnTo>
                  <a:lnTo>
                    <a:pt x="3950716" y="821979"/>
                  </a:lnTo>
                  <a:close/>
                </a:path>
                <a:path w="4064000" h="2741929">
                  <a:moveTo>
                    <a:pt x="3944862" y="570828"/>
                  </a:moveTo>
                  <a:lnTo>
                    <a:pt x="3943714" y="565319"/>
                  </a:lnTo>
                  <a:lnTo>
                    <a:pt x="3941533" y="555332"/>
                  </a:lnTo>
                  <a:lnTo>
                    <a:pt x="3949568" y="557054"/>
                  </a:lnTo>
                  <a:lnTo>
                    <a:pt x="3949798" y="558432"/>
                  </a:lnTo>
                  <a:lnTo>
                    <a:pt x="3944862" y="570828"/>
                  </a:lnTo>
                  <a:close/>
                </a:path>
                <a:path w="4064000" h="2741929">
                  <a:moveTo>
                    <a:pt x="3983084" y="1006440"/>
                  </a:moveTo>
                  <a:lnTo>
                    <a:pt x="3979755" y="1005292"/>
                  </a:lnTo>
                  <a:lnTo>
                    <a:pt x="3976082" y="1005292"/>
                  </a:lnTo>
                  <a:lnTo>
                    <a:pt x="3979411" y="997027"/>
                  </a:lnTo>
                  <a:lnTo>
                    <a:pt x="3984805" y="983827"/>
                  </a:lnTo>
                  <a:lnTo>
                    <a:pt x="3989626" y="991633"/>
                  </a:lnTo>
                  <a:lnTo>
                    <a:pt x="3988593" y="998749"/>
                  </a:lnTo>
                  <a:lnTo>
                    <a:pt x="3984002" y="1005062"/>
                  </a:lnTo>
                  <a:lnTo>
                    <a:pt x="3983084" y="1006440"/>
                  </a:lnTo>
                  <a:close/>
                </a:path>
                <a:path w="4064000" h="2741929">
                  <a:moveTo>
                    <a:pt x="3967589" y="623630"/>
                  </a:moveTo>
                  <a:lnTo>
                    <a:pt x="3964904" y="617684"/>
                  </a:lnTo>
                  <a:lnTo>
                    <a:pt x="3965049" y="612223"/>
                  </a:lnTo>
                  <a:lnTo>
                    <a:pt x="3968444" y="609022"/>
                  </a:lnTo>
                  <a:lnTo>
                    <a:pt x="3975508" y="609856"/>
                  </a:lnTo>
                  <a:lnTo>
                    <a:pt x="3974934" y="612955"/>
                  </a:lnTo>
                  <a:lnTo>
                    <a:pt x="3974934" y="616513"/>
                  </a:lnTo>
                  <a:lnTo>
                    <a:pt x="3973557" y="619038"/>
                  </a:lnTo>
                  <a:lnTo>
                    <a:pt x="3972295" y="621219"/>
                  </a:lnTo>
                  <a:lnTo>
                    <a:pt x="3969655" y="622138"/>
                  </a:lnTo>
                  <a:lnTo>
                    <a:pt x="3967589" y="623630"/>
                  </a:lnTo>
                  <a:close/>
                </a:path>
                <a:path w="4064000" h="2741929">
                  <a:moveTo>
                    <a:pt x="3976886" y="1040646"/>
                  </a:moveTo>
                  <a:lnTo>
                    <a:pt x="3975967" y="1039613"/>
                  </a:lnTo>
                  <a:lnTo>
                    <a:pt x="3974934" y="1038695"/>
                  </a:lnTo>
                  <a:lnTo>
                    <a:pt x="3973901" y="1037662"/>
                  </a:lnTo>
                  <a:lnTo>
                    <a:pt x="3976082" y="1034677"/>
                  </a:lnTo>
                  <a:lnTo>
                    <a:pt x="3976312" y="1034792"/>
                  </a:lnTo>
                  <a:lnTo>
                    <a:pt x="3978952" y="1037547"/>
                  </a:lnTo>
                  <a:lnTo>
                    <a:pt x="3978148" y="1038809"/>
                  </a:lnTo>
                  <a:lnTo>
                    <a:pt x="3977459" y="1039728"/>
                  </a:lnTo>
                  <a:lnTo>
                    <a:pt x="3976886" y="1040646"/>
                  </a:lnTo>
                  <a:close/>
                </a:path>
                <a:path w="4064000" h="2741929">
                  <a:moveTo>
                    <a:pt x="3915479" y="1192048"/>
                  </a:moveTo>
                  <a:lnTo>
                    <a:pt x="3916167" y="1187112"/>
                  </a:lnTo>
                  <a:lnTo>
                    <a:pt x="3916856" y="1182865"/>
                  </a:lnTo>
                  <a:lnTo>
                    <a:pt x="3917659" y="1176437"/>
                  </a:lnTo>
                  <a:lnTo>
                    <a:pt x="3922365" y="1178389"/>
                  </a:lnTo>
                  <a:lnTo>
                    <a:pt x="3925235" y="1179537"/>
                  </a:lnTo>
                  <a:lnTo>
                    <a:pt x="3927416" y="1180455"/>
                  </a:lnTo>
                  <a:lnTo>
                    <a:pt x="3928564" y="1183439"/>
                  </a:lnTo>
                  <a:lnTo>
                    <a:pt x="3920873" y="1190671"/>
                  </a:lnTo>
                  <a:lnTo>
                    <a:pt x="3915479" y="1192048"/>
                  </a:lnTo>
                  <a:close/>
                </a:path>
                <a:path w="4064000" h="2741929">
                  <a:moveTo>
                    <a:pt x="3930515" y="1115142"/>
                  </a:moveTo>
                  <a:lnTo>
                    <a:pt x="3927866" y="1108829"/>
                  </a:lnTo>
                  <a:lnTo>
                    <a:pt x="3927746" y="1103075"/>
                  </a:lnTo>
                  <a:lnTo>
                    <a:pt x="3930402" y="1097660"/>
                  </a:lnTo>
                  <a:lnTo>
                    <a:pt x="3935909" y="1091955"/>
                  </a:lnTo>
                  <a:lnTo>
                    <a:pt x="3934302" y="1099761"/>
                  </a:lnTo>
                  <a:lnTo>
                    <a:pt x="3936713" y="1108829"/>
                  </a:lnTo>
                  <a:lnTo>
                    <a:pt x="3930515" y="1115142"/>
                  </a:lnTo>
                  <a:close/>
                </a:path>
                <a:path w="4064000" h="2741929">
                  <a:moveTo>
                    <a:pt x="3936254" y="1091152"/>
                  </a:moveTo>
                  <a:lnTo>
                    <a:pt x="3936713" y="1087823"/>
                  </a:lnTo>
                  <a:lnTo>
                    <a:pt x="3937975" y="1078181"/>
                  </a:lnTo>
                  <a:lnTo>
                    <a:pt x="3940156" y="1082543"/>
                  </a:lnTo>
                  <a:lnTo>
                    <a:pt x="3944108" y="1082543"/>
                  </a:lnTo>
                  <a:lnTo>
                    <a:pt x="3941075" y="1086790"/>
                  </a:lnTo>
                  <a:lnTo>
                    <a:pt x="3939812" y="1088512"/>
                  </a:lnTo>
                  <a:lnTo>
                    <a:pt x="3937975" y="1089774"/>
                  </a:lnTo>
                  <a:lnTo>
                    <a:pt x="3936254" y="1091152"/>
                  </a:lnTo>
                  <a:close/>
                </a:path>
                <a:path w="4064000" h="2741929">
                  <a:moveTo>
                    <a:pt x="3944108" y="1082543"/>
                  </a:moveTo>
                  <a:lnTo>
                    <a:pt x="3940156" y="1082543"/>
                  </a:lnTo>
                  <a:lnTo>
                    <a:pt x="3944518" y="1081969"/>
                  </a:lnTo>
                  <a:lnTo>
                    <a:pt x="3944108" y="1082543"/>
                  </a:lnTo>
                  <a:close/>
                </a:path>
                <a:path w="4064000" h="2741929">
                  <a:moveTo>
                    <a:pt x="3935909" y="1091955"/>
                  </a:moveTo>
                  <a:lnTo>
                    <a:pt x="3936024" y="1091381"/>
                  </a:lnTo>
                  <a:lnTo>
                    <a:pt x="3936254" y="1091266"/>
                  </a:lnTo>
                  <a:lnTo>
                    <a:pt x="3936254" y="1091611"/>
                  </a:lnTo>
                  <a:lnTo>
                    <a:pt x="3935909" y="1091955"/>
                  </a:lnTo>
                  <a:close/>
                </a:path>
                <a:path w="4064000" h="2741929">
                  <a:moveTo>
                    <a:pt x="3922595" y="1218219"/>
                  </a:moveTo>
                  <a:lnTo>
                    <a:pt x="3924890" y="1210184"/>
                  </a:lnTo>
                  <a:lnTo>
                    <a:pt x="3928449" y="1212480"/>
                  </a:lnTo>
                  <a:lnTo>
                    <a:pt x="3934302" y="1213743"/>
                  </a:lnTo>
                  <a:lnTo>
                    <a:pt x="3922595" y="1218219"/>
                  </a:lnTo>
                  <a:close/>
                </a:path>
                <a:path w="4064000" h="2741929">
                  <a:moveTo>
                    <a:pt x="3937860" y="1473732"/>
                  </a:moveTo>
                  <a:lnTo>
                    <a:pt x="3937287" y="1472929"/>
                  </a:lnTo>
                  <a:lnTo>
                    <a:pt x="3931548" y="1466156"/>
                  </a:lnTo>
                  <a:lnTo>
                    <a:pt x="3936828" y="1462483"/>
                  </a:lnTo>
                  <a:lnTo>
                    <a:pt x="3940960" y="1456859"/>
                  </a:lnTo>
                  <a:lnTo>
                    <a:pt x="3946699" y="1463401"/>
                  </a:lnTo>
                  <a:lnTo>
                    <a:pt x="3943370" y="1468108"/>
                  </a:lnTo>
                  <a:lnTo>
                    <a:pt x="3941189" y="1472584"/>
                  </a:lnTo>
                  <a:lnTo>
                    <a:pt x="3940845" y="1473503"/>
                  </a:lnTo>
                  <a:lnTo>
                    <a:pt x="3937860" y="1473732"/>
                  </a:lnTo>
                  <a:close/>
                </a:path>
                <a:path w="4064000" h="2741929">
                  <a:moveTo>
                    <a:pt x="4063315" y="2517593"/>
                  </a:moveTo>
                  <a:lnTo>
                    <a:pt x="4061134" y="2517478"/>
                  </a:lnTo>
                  <a:lnTo>
                    <a:pt x="4059068" y="2517248"/>
                  </a:lnTo>
                  <a:lnTo>
                    <a:pt x="4056543" y="2517133"/>
                  </a:lnTo>
                  <a:lnTo>
                    <a:pt x="4060330" y="2510705"/>
                  </a:lnTo>
                  <a:lnTo>
                    <a:pt x="4063315" y="2517593"/>
                  </a:lnTo>
                  <a:close/>
                </a:path>
                <a:path w="4064000" h="2741929">
                  <a:moveTo>
                    <a:pt x="3767987" y="2407399"/>
                  </a:moveTo>
                  <a:lnTo>
                    <a:pt x="3767757" y="2399478"/>
                  </a:lnTo>
                  <a:lnTo>
                    <a:pt x="3769938" y="2392247"/>
                  </a:lnTo>
                  <a:lnTo>
                    <a:pt x="3775792" y="2397757"/>
                  </a:lnTo>
                  <a:lnTo>
                    <a:pt x="3779924" y="2399823"/>
                  </a:lnTo>
                  <a:lnTo>
                    <a:pt x="3779694" y="2401085"/>
                  </a:lnTo>
                  <a:lnTo>
                    <a:pt x="3779579" y="2403611"/>
                  </a:lnTo>
                  <a:lnTo>
                    <a:pt x="3774414" y="2404299"/>
                  </a:lnTo>
                  <a:lnTo>
                    <a:pt x="3767987" y="2407399"/>
                  </a:lnTo>
                  <a:close/>
                </a:path>
                <a:path w="4064000" h="2741929">
                  <a:moveTo>
                    <a:pt x="3932695" y="1747726"/>
                  </a:moveTo>
                  <a:lnTo>
                    <a:pt x="3930974" y="1744282"/>
                  </a:lnTo>
                  <a:lnTo>
                    <a:pt x="3938549" y="1739805"/>
                  </a:lnTo>
                  <a:lnTo>
                    <a:pt x="3939123" y="1740838"/>
                  </a:lnTo>
                  <a:lnTo>
                    <a:pt x="3940042" y="1743134"/>
                  </a:lnTo>
                  <a:lnTo>
                    <a:pt x="3937516" y="1744741"/>
                  </a:lnTo>
                  <a:lnTo>
                    <a:pt x="3932695" y="1747726"/>
                  </a:lnTo>
                  <a:close/>
                </a:path>
                <a:path w="4064000" h="2741929">
                  <a:moveTo>
                    <a:pt x="4063430" y="2448033"/>
                  </a:moveTo>
                  <a:lnTo>
                    <a:pt x="4063085" y="2447918"/>
                  </a:lnTo>
                  <a:lnTo>
                    <a:pt x="4062167" y="2447688"/>
                  </a:lnTo>
                  <a:lnTo>
                    <a:pt x="4062626" y="2447459"/>
                  </a:lnTo>
                  <a:lnTo>
                    <a:pt x="4062970" y="2447344"/>
                  </a:lnTo>
                  <a:lnTo>
                    <a:pt x="4063430" y="2447114"/>
                  </a:lnTo>
                  <a:lnTo>
                    <a:pt x="4063430" y="2448033"/>
                  </a:lnTo>
                  <a:close/>
                </a:path>
                <a:path w="4064000" h="2741929">
                  <a:moveTo>
                    <a:pt x="4063430" y="2517937"/>
                  </a:moveTo>
                  <a:lnTo>
                    <a:pt x="4063200" y="2517593"/>
                  </a:lnTo>
                  <a:lnTo>
                    <a:pt x="4063430" y="2517593"/>
                  </a:lnTo>
                  <a:lnTo>
                    <a:pt x="4063430" y="2517937"/>
                  </a:lnTo>
                  <a:close/>
                </a:path>
                <a:path w="4064000" h="2741929">
                  <a:moveTo>
                    <a:pt x="3914446" y="2114810"/>
                  </a:moveTo>
                  <a:lnTo>
                    <a:pt x="3913413" y="2114466"/>
                  </a:lnTo>
                  <a:lnTo>
                    <a:pt x="3912035" y="2113547"/>
                  </a:lnTo>
                  <a:lnTo>
                    <a:pt x="3912035" y="2101036"/>
                  </a:lnTo>
                  <a:lnTo>
                    <a:pt x="3917405" y="2095417"/>
                  </a:lnTo>
                  <a:lnTo>
                    <a:pt x="3924259" y="2094220"/>
                  </a:lnTo>
                  <a:lnTo>
                    <a:pt x="3931888" y="2095628"/>
                  </a:lnTo>
                  <a:lnTo>
                    <a:pt x="3939582" y="2097822"/>
                  </a:lnTo>
                  <a:lnTo>
                    <a:pt x="3939659" y="2098281"/>
                  </a:lnTo>
                  <a:lnTo>
                    <a:pt x="3915479" y="2098281"/>
                  </a:lnTo>
                  <a:lnTo>
                    <a:pt x="3919151" y="2109989"/>
                  </a:lnTo>
                  <a:lnTo>
                    <a:pt x="3914446" y="2114810"/>
                  </a:lnTo>
                  <a:close/>
                </a:path>
                <a:path w="4064000" h="2741929">
                  <a:moveTo>
                    <a:pt x="3935221" y="2111366"/>
                  </a:moveTo>
                  <a:lnTo>
                    <a:pt x="3930400" y="2106086"/>
                  </a:lnTo>
                  <a:lnTo>
                    <a:pt x="3927071" y="2099658"/>
                  </a:lnTo>
                  <a:lnTo>
                    <a:pt x="3915479" y="2098281"/>
                  </a:lnTo>
                  <a:lnTo>
                    <a:pt x="3939659" y="2098281"/>
                  </a:lnTo>
                  <a:lnTo>
                    <a:pt x="3940156" y="2101265"/>
                  </a:lnTo>
                  <a:lnTo>
                    <a:pt x="3941419" y="2109989"/>
                  </a:lnTo>
                  <a:lnTo>
                    <a:pt x="3938205" y="2110678"/>
                  </a:lnTo>
                  <a:lnTo>
                    <a:pt x="3935221" y="2111366"/>
                  </a:lnTo>
                  <a:close/>
                </a:path>
                <a:path w="4064000" h="2741929">
                  <a:moveTo>
                    <a:pt x="3781186" y="2646841"/>
                  </a:moveTo>
                  <a:lnTo>
                    <a:pt x="3777513" y="2644546"/>
                  </a:lnTo>
                  <a:lnTo>
                    <a:pt x="3772807" y="2642594"/>
                  </a:lnTo>
                  <a:lnTo>
                    <a:pt x="3780383" y="2635478"/>
                  </a:lnTo>
                  <a:lnTo>
                    <a:pt x="3781760" y="2639151"/>
                  </a:lnTo>
                  <a:lnTo>
                    <a:pt x="3783023" y="2642250"/>
                  </a:lnTo>
                  <a:lnTo>
                    <a:pt x="3784285" y="2645464"/>
                  </a:lnTo>
                  <a:lnTo>
                    <a:pt x="3781186" y="2646841"/>
                  </a:lnTo>
                  <a:close/>
                </a:path>
                <a:path w="4064000" h="2741929">
                  <a:moveTo>
                    <a:pt x="3912953" y="2080948"/>
                  </a:moveTo>
                  <a:lnTo>
                    <a:pt x="3912609" y="2080719"/>
                  </a:lnTo>
                  <a:lnTo>
                    <a:pt x="3912380" y="2080374"/>
                  </a:lnTo>
                  <a:lnTo>
                    <a:pt x="3912035" y="2080145"/>
                  </a:lnTo>
                  <a:lnTo>
                    <a:pt x="3912035" y="2070847"/>
                  </a:lnTo>
                  <a:lnTo>
                    <a:pt x="3913183" y="2073832"/>
                  </a:lnTo>
                  <a:lnTo>
                    <a:pt x="3915364" y="2079341"/>
                  </a:lnTo>
                  <a:lnTo>
                    <a:pt x="3914560" y="2079915"/>
                  </a:lnTo>
                  <a:lnTo>
                    <a:pt x="3913757" y="2080374"/>
                  </a:lnTo>
                  <a:lnTo>
                    <a:pt x="3912953" y="2080948"/>
                  </a:lnTo>
                  <a:close/>
                </a:path>
                <a:path w="4064000" h="2741929">
                  <a:moveTo>
                    <a:pt x="4005925" y="1605277"/>
                  </a:moveTo>
                  <a:lnTo>
                    <a:pt x="4000875" y="1597930"/>
                  </a:lnTo>
                  <a:lnTo>
                    <a:pt x="3997316" y="1592535"/>
                  </a:lnTo>
                  <a:lnTo>
                    <a:pt x="4003400" y="1594372"/>
                  </a:lnTo>
                  <a:lnTo>
                    <a:pt x="4011893" y="1596782"/>
                  </a:lnTo>
                  <a:lnTo>
                    <a:pt x="4005925" y="1605277"/>
                  </a:lnTo>
                  <a:close/>
                </a:path>
                <a:path w="4064000" h="2741929">
                  <a:moveTo>
                    <a:pt x="3914904" y="2252323"/>
                  </a:moveTo>
                  <a:lnTo>
                    <a:pt x="3913986" y="2251290"/>
                  </a:lnTo>
                  <a:lnTo>
                    <a:pt x="3912150" y="2248994"/>
                  </a:lnTo>
                  <a:lnTo>
                    <a:pt x="3912265" y="2244977"/>
                  </a:lnTo>
                  <a:lnTo>
                    <a:pt x="3912494" y="2244747"/>
                  </a:lnTo>
                  <a:lnTo>
                    <a:pt x="3912609" y="2244517"/>
                  </a:lnTo>
                  <a:lnTo>
                    <a:pt x="3914101" y="2246124"/>
                  </a:lnTo>
                  <a:lnTo>
                    <a:pt x="3915593" y="2247846"/>
                  </a:lnTo>
                  <a:lnTo>
                    <a:pt x="3917085" y="2249453"/>
                  </a:lnTo>
                  <a:lnTo>
                    <a:pt x="3914904" y="2252323"/>
                  </a:lnTo>
                  <a:close/>
                </a:path>
                <a:path w="4064000" h="2741929">
                  <a:moveTo>
                    <a:pt x="3968507" y="2566606"/>
                  </a:moveTo>
                  <a:lnTo>
                    <a:pt x="3968736" y="2560178"/>
                  </a:lnTo>
                  <a:lnTo>
                    <a:pt x="3968851" y="2554898"/>
                  </a:lnTo>
                  <a:lnTo>
                    <a:pt x="3969195" y="2546863"/>
                  </a:lnTo>
                  <a:lnTo>
                    <a:pt x="3975279" y="2557194"/>
                  </a:lnTo>
                  <a:lnTo>
                    <a:pt x="3968507" y="2566606"/>
                  </a:lnTo>
                  <a:close/>
                </a:path>
                <a:path w="4064000" h="2741929">
                  <a:moveTo>
                    <a:pt x="4003515" y="2513919"/>
                  </a:moveTo>
                  <a:lnTo>
                    <a:pt x="3996283" y="2509672"/>
                  </a:lnTo>
                  <a:lnTo>
                    <a:pt x="4001563" y="2502441"/>
                  </a:lnTo>
                  <a:lnTo>
                    <a:pt x="4003515" y="2513919"/>
                  </a:lnTo>
                  <a:close/>
                </a:path>
                <a:path w="4064000" h="2741929">
                  <a:moveTo>
                    <a:pt x="3963342" y="1983610"/>
                  </a:moveTo>
                  <a:lnTo>
                    <a:pt x="3961850" y="1983266"/>
                  </a:lnTo>
                  <a:lnTo>
                    <a:pt x="3960472" y="1982807"/>
                  </a:lnTo>
                  <a:lnTo>
                    <a:pt x="3958980" y="1982462"/>
                  </a:lnTo>
                  <a:lnTo>
                    <a:pt x="3959121" y="1981544"/>
                  </a:lnTo>
                  <a:lnTo>
                    <a:pt x="3959439" y="1980166"/>
                  </a:lnTo>
                  <a:lnTo>
                    <a:pt x="3961046" y="1980511"/>
                  </a:lnTo>
                  <a:lnTo>
                    <a:pt x="3962424" y="1981085"/>
                  </a:lnTo>
                  <a:lnTo>
                    <a:pt x="3963801" y="1981544"/>
                  </a:lnTo>
                  <a:lnTo>
                    <a:pt x="3963571" y="1982233"/>
                  </a:lnTo>
                  <a:lnTo>
                    <a:pt x="3963342" y="1983610"/>
                  </a:lnTo>
                  <a:close/>
                </a:path>
                <a:path w="4064000" h="2741929">
                  <a:moveTo>
                    <a:pt x="3976082" y="2625147"/>
                  </a:moveTo>
                  <a:lnTo>
                    <a:pt x="3976312" y="2617686"/>
                  </a:lnTo>
                  <a:lnTo>
                    <a:pt x="3973557" y="2612176"/>
                  </a:lnTo>
                  <a:lnTo>
                    <a:pt x="3982625" y="2611717"/>
                  </a:lnTo>
                  <a:lnTo>
                    <a:pt x="3983199" y="2603682"/>
                  </a:lnTo>
                  <a:lnTo>
                    <a:pt x="3984461" y="2594843"/>
                  </a:lnTo>
                  <a:lnTo>
                    <a:pt x="3987101" y="2597254"/>
                  </a:lnTo>
                  <a:lnTo>
                    <a:pt x="3989970" y="2598402"/>
                  </a:lnTo>
                  <a:lnTo>
                    <a:pt x="3990200" y="2600123"/>
                  </a:lnTo>
                  <a:lnTo>
                    <a:pt x="3990790" y="2607036"/>
                  </a:lnTo>
                  <a:lnTo>
                    <a:pt x="3989583" y="2614185"/>
                  </a:lnTo>
                  <a:lnTo>
                    <a:pt x="3986504" y="2620301"/>
                  </a:lnTo>
                  <a:lnTo>
                    <a:pt x="3981477" y="2624114"/>
                  </a:lnTo>
                  <a:lnTo>
                    <a:pt x="3976082" y="2625147"/>
                  </a:lnTo>
                  <a:close/>
                </a:path>
                <a:path w="4064000" h="2741929">
                  <a:moveTo>
                    <a:pt x="3958177" y="1812809"/>
                  </a:moveTo>
                  <a:lnTo>
                    <a:pt x="3958636" y="1799953"/>
                  </a:lnTo>
                  <a:lnTo>
                    <a:pt x="3958865" y="1799723"/>
                  </a:lnTo>
                  <a:lnTo>
                    <a:pt x="3967703" y="1803970"/>
                  </a:lnTo>
                  <a:lnTo>
                    <a:pt x="3963916" y="1807414"/>
                  </a:lnTo>
                  <a:lnTo>
                    <a:pt x="3961390" y="1809824"/>
                  </a:lnTo>
                  <a:lnTo>
                    <a:pt x="3958177" y="1812809"/>
                  </a:lnTo>
                  <a:close/>
                </a:path>
                <a:path w="4064000" h="2741929">
                  <a:moveTo>
                    <a:pt x="3936254" y="2185862"/>
                  </a:moveTo>
                  <a:lnTo>
                    <a:pt x="3936713" y="2182533"/>
                  </a:lnTo>
                  <a:lnTo>
                    <a:pt x="3937976" y="2172891"/>
                  </a:lnTo>
                  <a:lnTo>
                    <a:pt x="3940042" y="2177253"/>
                  </a:lnTo>
                  <a:lnTo>
                    <a:pt x="3944078" y="2177253"/>
                  </a:lnTo>
                  <a:lnTo>
                    <a:pt x="3941075" y="2181500"/>
                  </a:lnTo>
                  <a:lnTo>
                    <a:pt x="3939812" y="2183337"/>
                  </a:lnTo>
                  <a:lnTo>
                    <a:pt x="3937975" y="2184485"/>
                  </a:lnTo>
                  <a:lnTo>
                    <a:pt x="3936254" y="2185862"/>
                  </a:lnTo>
                  <a:close/>
                </a:path>
                <a:path w="4064000" h="2741929">
                  <a:moveTo>
                    <a:pt x="3944078" y="2177253"/>
                  </a:moveTo>
                  <a:lnTo>
                    <a:pt x="3940042" y="2177253"/>
                  </a:lnTo>
                  <a:lnTo>
                    <a:pt x="3944403" y="2176794"/>
                  </a:lnTo>
                  <a:lnTo>
                    <a:pt x="3944078" y="2177253"/>
                  </a:lnTo>
                  <a:close/>
                </a:path>
                <a:path w="4064000" h="2741929">
                  <a:moveTo>
                    <a:pt x="3935794" y="2186666"/>
                  </a:moveTo>
                  <a:lnTo>
                    <a:pt x="3936024" y="2185977"/>
                  </a:lnTo>
                  <a:lnTo>
                    <a:pt x="3936254" y="2185862"/>
                  </a:lnTo>
                  <a:lnTo>
                    <a:pt x="3936139" y="2186321"/>
                  </a:lnTo>
                  <a:lnTo>
                    <a:pt x="3935794" y="2186666"/>
                  </a:lnTo>
                  <a:close/>
                </a:path>
                <a:path w="4064000" h="2741929">
                  <a:moveTo>
                    <a:pt x="3930515" y="2209852"/>
                  </a:moveTo>
                  <a:lnTo>
                    <a:pt x="3927866" y="2203539"/>
                  </a:lnTo>
                  <a:lnTo>
                    <a:pt x="3927746" y="2197786"/>
                  </a:lnTo>
                  <a:lnTo>
                    <a:pt x="3930402" y="2192371"/>
                  </a:lnTo>
                  <a:lnTo>
                    <a:pt x="3935909" y="2186666"/>
                  </a:lnTo>
                  <a:lnTo>
                    <a:pt x="3934303" y="2194471"/>
                  </a:lnTo>
                  <a:lnTo>
                    <a:pt x="3936713" y="2203539"/>
                  </a:lnTo>
                  <a:lnTo>
                    <a:pt x="3930515" y="2209852"/>
                  </a:lnTo>
                  <a:close/>
                </a:path>
                <a:path w="4064000" h="2741929">
                  <a:moveTo>
                    <a:pt x="3937861" y="2568328"/>
                  </a:moveTo>
                  <a:lnTo>
                    <a:pt x="3937287" y="2567524"/>
                  </a:lnTo>
                  <a:lnTo>
                    <a:pt x="3935909" y="2565688"/>
                  </a:lnTo>
                  <a:lnTo>
                    <a:pt x="3934073" y="2562244"/>
                  </a:lnTo>
                  <a:lnTo>
                    <a:pt x="3935909" y="2557423"/>
                  </a:lnTo>
                  <a:lnTo>
                    <a:pt x="3938549" y="2554898"/>
                  </a:lnTo>
                  <a:lnTo>
                    <a:pt x="3940960" y="2551454"/>
                  </a:lnTo>
                  <a:lnTo>
                    <a:pt x="3946699" y="2557997"/>
                  </a:lnTo>
                  <a:lnTo>
                    <a:pt x="3943485" y="2562703"/>
                  </a:lnTo>
                  <a:lnTo>
                    <a:pt x="3941189" y="2567180"/>
                  </a:lnTo>
                  <a:lnTo>
                    <a:pt x="3940845" y="2568098"/>
                  </a:lnTo>
                  <a:lnTo>
                    <a:pt x="3937861" y="2568328"/>
                  </a:lnTo>
                  <a:close/>
                </a:path>
                <a:path w="4064000" h="2741929">
                  <a:moveTo>
                    <a:pt x="3939468" y="2170481"/>
                  </a:moveTo>
                  <a:lnTo>
                    <a:pt x="3934762" y="2161757"/>
                  </a:lnTo>
                  <a:lnTo>
                    <a:pt x="3934188" y="2160495"/>
                  </a:lnTo>
                  <a:lnTo>
                    <a:pt x="3932007" y="2160380"/>
                  </a:lnTo>
                  <a:lnTo>
                    <a:pt x="3930515" y="2160036"/>
                  </a:lnTo>
                  <a:lnTo>
                    <a:pt x="3923990" y="2157657"/>
                  </a:lnTo>
                  <a:lnTo>
                    <a:pt x="3921275" y="2154009"/>
                  </a:lnTo>
                  <a:lnTo>
                    <a:pt x="3922348" y="2148381"/>
                  </a:lnTo>
                  <a:lnTo>
                    <a:pt x="3927186" y="2140063"/>
                  </a:lnTo>
                  <a:lnTo>
                    <a:pt x="3931433" y="2147140"/>
                  </a:lnTo>
                  <a:lnTo>
                    <a:pt x="3935852" y="2153550"/>
                  </a:lnTo>
                  <a:lnTo>
                    <a:pt x="3941132" y="2158497"/>
                  </a:lnTo>
                  <a:lnTo>
                    <a:pt x="3947961" y="2161183"/>
                  </a:lnTo>
                  <a:lnTo>
                    <a:pt x="3943255" y="2162905"/>
                  </a:lnTo>
                  <a:lnTo>
                    <a:pt x="3939468" y="2170481"/>
                  </a:lnTo>
                  <a:close/>
                </a:path>
                <a:path w="4064000" h="2741929">
                  <a:moveTo>
                    <a:pt x="3953126" y="2086343"/>
                  </a:moveTo>
                  <a:lnTo>
                    <a:pt x="3947961" y="2073372"/>
                  </a:lnTo>
                  <a:lnTo>
                    <a:pt x="3945780" y="2067633"/>
                  </a:lnTo>
                  <a:lnTo>
                    <a:pt x="3950601" y="2065796"/>
                  </a:lnTo>
                  <a:lnTo>
                    <a:pt x="3955422" y="2064074"/>
                  </a:lnTo>
                  <a:lnTo>
                    <a:pt x="3962308" y="2061435"/>
                  </a:lnTo>
                  <a:lnTo>
                    <a:pt x="3955336" y="2080288"/>
                  </a:lnTo>
                  <a:lnTo>
                    <a:pt x="3953126" y="2086343"/>
                  </a:lnTo>
                  <a:close/>
                </a:path>
                <a:path w="4064000" h="2741929">
                  <a:moveTo>
                    <a:pt x="3922595" y="2313045"/>
                  </a:moveTo>
                  <a:lnTo>
                    <a:pt x="3924890" y="2304895"/>
                  </a:lnTo>
                  <a:lnTo>
                    <a:pt x="3928449" y="2307191"/>
                  </a:lnTo>
                  <a:lnTo>
                    <a:pt x="3934302" y="2308568"/>
                  </a:lnTo>
                  <a:lnTo>
                    <a:pt x="3922595" y="2313045"/>
                  </a:lnTo>
                  <a:close/>
                </a:path>
                <a:path w="4064000" h="2741929">
                  <a:moveTo>
                    <a:pt x="4005351" y="1637646"/>
                  </a:moveTo>
                  <a:lnTo>
                    <a:pt x="4004203" y="1637531"/>
                  </a:lnTo>
                  <a:lnTo>
                    <a:pt x="4002941" y="1637531"/>
                  </a:lnTo>
                  <a:lnTo>
                    <a:pt x="4001793" y="1637416"/>
                  </a:lnTo>
                  <a:lnTo>
                    <a:pt x="4003515" y="1625249"/>
                  </a:lnTo>
                  <a:lnTo>
                    <a:pt x="4004548" y="1625364"/>
                  </a:lnTo>
                  <a:lnTo>
                    <a:pt x="4006728" y="1625823"/>
                  </a:lnTo>
                  <a:lnTo>
                    <a:pt x="4005351" y="1637646"/>
                  </a:lnTo>
                  <a:close/>
                </a:path>
                <a:path w="4064000" h="2741929">
                  <a:moveTo>
                    <a:pt x="4031750" y="1886272"/>
                  </a:moveTo>
                  <a:lnTo>
                    <a:pt x="4031521" y="1885927"/>
                  </a:lnTo>
                  <a:lnTo>
                    <a:pt x="4031062" y="1885583"/>
                  </a:lnTo>
                  <a:lnTo>
                    <a:pt x="4031062" y="1885009"/>
                  </a:lnTo>
                  <a:lnTo>
                    <a:pt x="4031521" y="1884665"/>
                  </a:lnTo>
                  <a:lnTo>
                    <a:pt x="4031865" y="1884320"/>
                  </a:lnTo>
                  <a:lnTo>
                    <a:pt x="4032554" y="1885353"/>
                  </a:lnTo>
                  <a:lnTo>
                    <a:pt x="4032324" y="1885698"/>
                  </a:lnTo>
                  <a:lnTo>
                    <a:pt x="4031980" y="1885927"/>
                  </a:lnTo>
                  <a:lnTo>
                    <a:pt x="4031750" y="1886272"/>
                  </a:lnTo>
                  <a:close/>
                </a:path>
                <a:path w="4064000" h="2741929">
                  <a:moveTo>
                    <a:pt x="4023372" y="1859756"/>
                  </a:moveTo>
                  <a:lnTo>
                    <a:pt x="4022912" y="1859067"/>
                  </a:lnTo>
                  <a:lnTo>
                    <a:pt x="4022339" y="1858379"/>
                  </a:lnTo>
                  <a:lnTo>
                    <a:pt x="4021879" y="1857690"/>
                  </a:lnTo>
                  <a:lnTo>
                    <a:pt x="4023486" y="1855968"/>
                  </a:lnTo>
                  <a:lnTo>
                    <a:pt x="4024978" y="1854246"/>
                  </a:lnTo>
                  <a:lnTo>
                    <a:pt x="4026585" y="1852525"/>
                  </a:lnTo>
                  <a:lnTo>
                    <a:pt x="4027045" y="1853328"/>
                  </a:lnTo>
                  <a:lnTo>
                    <a:pt x="4027619" y="1854017"/>
                  </a:lnTo>
                  <a:lnTo>
                    <a:pt x="4028193" y="1854820"/>
                  </a:lnTo>
                  <a:lnTo>
                    <a:pt x="4026585" y="1856427"/>
                  </a:lnTo>
                  <a:lnTo>
                    <a:pt x="4024979" y="1858149"/>
                  </a:lnTo>
                  <a:lnTo>
                    <a:pt x="4023372" y="1859756"/>
                  </a:lnTo>
                  <a:close/>
                </a:path>
                <a:path w="4064000" h="2741929">
                  <a:moveTo>
                    <a:pt x="4011434" y="1983380"/>
                  </a:moveTo>
                  <a:lnTo>
                    <a:pt x="4010860" y="1983036"/>
                  </a:lnTo>
                  <a:lnTo>
                    <a:pt x="4010172" y="1982692"/>
                  </a:lnTo>
                  <a:lnTo>
                    <a:pt x="4009598" y="1982347"/>
                  </a:lnTo>
                  <a:lnTo>
                    <a:pt x="4010401" y="1980166"/>
                  </a:lnTo>
                  <a:lnTo>
                    <a:pt x="4011320" y="1978100"/>
                  </a:lnTo>
                  <a:lnTo>
                    <a:pt x="4012123" y="1976034"/>
                  </a:lnTo>
                  <a:lnTo>
                    <a:pt x="4012697" y="1976263"/>
                  </a:lnTo>
                  <a:lnTo>
                    <a:pt x="4013156" y="1976608"/>
                  </a:lnTo>
                  <a:lnTo>
                    <a:pt x="4013730" y="1976837"/>
                  </a:lnTo>
                  <a:lnTo>
                    <a:pt x="4012927" y="1979018"/>
                  </a:lnTo>
                  <a:lnTo>
                    <a:pt x="4012238" y="1981199"/>
                  </a:lnTo>
                  <a:lnTo>
                    <a:pt x="4011434" y="1983380"/>
                  </a:lnTo>
                  <a:close/>
                </a:path>
                <a:path w="4064000" h="2741929">
                  <a:moveTo>
                    <a:pt x="4024749" y="2647645"/>
                  </a:moveTo>
                  <a:lnTo>
                    <a:pt x="4023601" y="2644431"/>
                  </a:lnTo>
                  <a:lnTo>
                    <a:pt x="4021076" y="2638003"/>
                  </a:lnTo>
                  <a:lnTo>
                    <a:pt x="4021994" y="2637429"/>
                  </a:lnTo>
                  <a:lnTo>
                    <a:pt x="4023027" y="2636740"/>
                  </a:lnTo>
                  <a:lnTo>
                    <a:pt x="4023945" y="2636281"/>
                  </a:lnTo>
                  <a:lnTo>
                    <a:pt x="4025093" y="2639380"/>
                  </a:lnTo>
                  <a:lnTo>
                    <a:pt x="4027618" y="2645579"/>
                  </a:lnTo>
                  <a:lnTo>
                    <a:pt x="4026700" y="2646267"/>
                  </a:lnTo>
                  <a:lnTo>
                    <a:pt x="4025667" y="2646956"/>
                  </a:lnTo>
                  <a:lnTo>
                    <a:pt x="4024749" y="2647645"/>
                  </a:lnTo>
                  <a:close/>
                </a:path>
                <a:path w="4064000" h="2741929">
                  <a:moveTo>
                    <a:pt x="4054821" y="2231547"/>
                  </a:moveTo>
                  <a:lnTo>
                    <a:pt x="4054936" y="2230629"/>
                  </a:lnTo>
                  <a:lnTo>
                    <a:pt x="4055625" y="2231202"/>
                  </a:lnTo>
                  <a:lnTo>
                    <a:pt x="4054821" y="2231547"/>
                  </a:lnTo>
                  <a:close/>
                </a:path>
                <a:path w="4064000" h="2741929">
                  <a:moveTo>
                    <a:pt x="4042425" y="2610110"/>
                  </a:moveTo>
                  <a:lnTo>
                    <a:pt x="4042999" y="2605519"/>
                  </a:lnTo>
                  <a:lnTo>
                    <a:pt x="4043917" y="2596795"/>
                  </a:lnTo>
                  <a:lnTo>
                    <a:pt x="4049426" y="2603223"/>
                  </a:lnTo>
                  <a:lnTo>
                    <a:pt x="4051951" y="2606092"/>
                  </a:lnTo>
                  <a:lnTo>
                    <a:pt x="4048852" y="2607470"/>
                  </a:lnTo>
                  <a:lnTo>
                    <a:pt x="4042425" y="2610110"/>
                  </a:lnTo>
                  <a:close/>
                </a:path>
                <a:path w="4064000" h="2741929">
                  <a:moveTo>
                    <a:pt x="4045359" y="2362058"/>
                  </a:moveTo>
                  <a:lnTo>
                    <a:pt x="4041507" y="2362058"/>
                  </a:lnTo>
                  <a:lnTo>
                    <a:pt x="4044606" y="2361714"/>
                  </a:lnTo>
                  <a:lnTo>
                    <a:pt x="4045359" y="2362058"/>
                  </a:lnTo>
                  <a:close/>
                </a:path>
                <a:path w="4064000" h="2741929">
                  <a:moveTo>
                    <a:pt x="4044146" y="2377439"/>
                  </a:moveTo>
                  <a:lnTo>
                    <a:pt x="4041507" y="2370782"/>
                  </a:lnTo>
                  <a:lnTo>
                    <a:pt x="4037030" y="2365616"/>
                  </a:lnTo>
                  <a:lnTo>
                    <a:pt x="4037604" y="2364354"/>
                  </a:lnTo>
                  <a:lnTo>
                    <a:pt x="4038063" y="2363091"/>
                  </a:lnTo>
                  <a:lnTo>
                    <a:pt x="4038637" y="2361828"/>
                  </a:lnTo>
                  <a:lnTo>
                    <a:pt x="4041507" y="2362058"/>
                  </a:lnTo>
                  <a:lnTo>
                    <a:pt x="4045359" y="2362058"/>
                  </a:lnTo>
                  <a:lnTo>
                    <a:pt x="4048623" y="2363550"/>
                  </a:lnTo>
                  <a:lnTo>
                    <a:pt x="4050345" y="2368142"/>
                  </a:lnTo>
                  <a:lnTo>
                    <a:pt x="4044146" y="2377439"/>
                  </a:lnTo>
                  <a:close/>
                </a:path>
                <a:path w="4064000" h="2741929">
                  <a:moveTo>
                    <a:pt x="4038522" y="1782046"/>
                  </a:moveTo>
                  <a:lnTo>
                    <a:pt x="4029225" y="1776422"/>
                  </a:lnTo>
                  <a:lnTo>
                    <a:pt x="4029110" y="1775274"/>
                  </a:lnTo>
                  <a:lnTo>
                    <a:pt x="4036456" y="1763451"/>
                  </a:lnTo>
                  <a:lnTo>
                    <a:pt x="4040818" y="1769190"/>
                  </a:lnTo>
                  <a:lnTo>
                    <a:pt x="4042195" y="1775044"/>
                  </a:lnTo>
                  <a:lnTo>
                    <a:pt x="4038522" y="1782046"/>
                  </a:lnTo>
                  <a:close/>
                </a:path>
                <a:path w="4064000" h="2741929">
                  <a:moveTo>
                    <a:pt x="3846840" y="2321194"/>
                  </a:moveTo>
                  <a:close/>
                </a:path>
                <a:path w="4064000" h="2741929">
                  <a:moveTo>
                    <a:pt x="3984461" y="2203769"/>
                  </a:moveTo>
                  <a:lnTo>
                    <a:pt x="3982510" y="2201014"/>
                  </a:lnTo>
                  <a:lnTo>
                    <a:pt x="3981018" y="2199177"/>
                  </a:lnTo>
                  <a:lnTo>
                    <a:pt x="3978607" y="2196078"/>
                  </a:lnTo>
                  <a:lnTo>
                    <a:pt x="3982165" y="2195389"/>
                  </a:lnTo>
                  <a:lnTo>
                    <a:pt x="3984231" y="2195045"/>
                  </a:lnTo>
                  <a:lnTo>
                    <a:pt x="3987904" y="2194471"/>
                  </a:lnTo>
                  <a:lnTo>
                    <a:pt x="3986527" y="2198259"/>
                  </a:lnTo>
                  <a:lnTo>
                    <a:pt x="3985724" y="2200555"/>
                  </a:lnTo>
                  <a:lnTo>
                    <a:pt x="3984461" y="2203769"/>
                  </a:lnTo>
                  <a:close/>
                </a:path>
                <a:path w="4064000" h="2741929">
                  <a:moveTo>
                    <a:pt x="3976886" y="2135356"/>
                  </a:moveTo>
                  <a:lnTo>
                    <a:pt x="3975967" y="2134323"/>
                  </a:lnTo>
                  <a:lnTo>
                    <a:pt x="3974934" y="2133405"/>
                  </a:lnTo>
                  <a:lnTo>
                    <a:pt x="3973901" y="2132372"/>
                  </a:lnTo>
                  <a:lnTo>
                    <a:pt x="3976082" y="2129388"/>
                  </a:lnTo>
                  <a:lnTo>
                    <a:pt x="3976312" y="2129502"/>
                  </a:lnTo>
                  <a:lnTo>
                    <a:pt x="3978952" y="2132257"/>
                  </a:lnTo>
                  <a:lnTo>
                    <a:pt x="3978148" y="2133520"/>
                  </a:lnTo>
                  <a:lnTo>
                    <a:pt x="3977459" y="2134438"/>
                  </a:lnTo>
                  <a:lnTo>
                    <a:pt x="3976886" y="2135356"/>
                  </a:lnTo>
                  <a:close/>
                </a:path>
                <a:path w="4064000" h="2741929">
                  <a:moveTo>
                    <a:pt x="3845922" y="2324982"/>
                  </a:moveTo>
                  <a:lnTo>
                    <a:pt x="3846037" y="2321309"/>
                  </a:lnTo>
                  <a:lnTo>
                    <a:pt x="3846840" y="2321309"/>
                  </a:lnTo>
                  <a:lnTo>
                    <a:pt x="3846611" y="2321424"/>
                  </a:lnTo>
                  <a:lnTo>
                    <a:pt x="3846266" y="2321654"/>
                  </a:lnTo>
                  <a:lnTo>
                    <a:pt x="3845922" y="2324982"/>
                  </a:lnTo>
                  <a:close/>
                </a:path>
                <a:path w="4064000" h="2741929">
                  <a:moveTo>
                    <a:pt x="3868993" y="2643742"/>
                  </a:moveTo>
                  <a:lnTo>
                    <a:pt x="3869337" y="2642939"/>
                  </a:lnTo>
                  <a:lnTo>
                    <a:pt x="3869796" y="2641446"/>
                  </a:lnTo>
                  <a:lnTo>
                    <a:pt x="3870026" y="2641332"/>
                  </a:lnTo>
                  <a:lnTo>
                    <a:pt x="3870485" y="2641332"/>
                  </a:lnTo>
                  <a:lnTo>
                    <a:pt x="3870313" y="2641561"/>
                  </a:lnTo>
                  <a:lnTo>
                    <a:pt x="3870026" y="2641561"/>
                  </a:lnTo>
                  <a:lnTo>
                    <a:pt x="3870141" y="2641791"/>
                  </a:lnTo>
                  <a:lnTo>
                    <a:pt x="3869796" y="2642479"/>
                  </a:lnTo>
                  <a:lnTo>
                    <a:pt x="3869337" y="2643053"/>
                  </a:lnTo>
                  <a:lnTo>
                    <a:pt x="3868993" y="2643742"/>
                  </a:lnTo>
                  <a:close/>
                </a:path>
                <a:path w="4064000" h="2741929">
                  <a:moveTo>
                    <a:pt x="3870141" y="2641791"/>
                  </a:moveTo>
                  <a:lnTo>
                    <a:pt x="3870026" y="2641561"/>
                  </a:lnTo>
                  <a:lnTo>
                    <a:pt x="3870313" y="2641561"/>
                  </a:lnTo>
                  <a:lnTo>
                    <a:pt x="3870141" y="2641791"/>
                  </a:lnTo>
                  <a:close/>
                </a:path>
                <a:path w="4064000" h="2741929">
                  <a:moveTo>
                    <a:pt x="3870600" y="2641332"/>
                  </a:moveTo>
                  <a:lnTo>
                    <a:pt x="3870714" y="2640987"/>
                  </a:lnTo>
                  <a:lnTo>
                    <a:pt x="3870944" y="2640758"/>
                  </a:lnTo>
                  <a:lnTo>
                    <a:pt x="3871174" y="2640413"/>
                  </a:lnTo>
                  <a:lnTo>
                    <a:pt x="3871059" y="2640643"/>
                  </a:lnTo>
                  <a:lnTo>
                    <a:pt x="3870944" y="2641102"/>
                  </a:lnTo>
                  <a:lnTo>
                    <a:pt x="3870714" y="2641217"/>
                  </a:lnTo>
                  <a:close/>
                </a:path>
                <a:path w="4064000" h="2741929">
                  <a:moveTo>
                    <a:pt x="3983084" y="2101150"/>
                  </a:moveTo>
                  <a:lnTo>
                    <a:pt x="3979755" y="2100003"/>
                  </a:lnTo>
                  <a:lnTo>
                    <a:pt x="3976082" y="2100003"/>
                  </a:lnTo>
                  <a:lnTo>
                    <a:pt x="3979411" y="2091738"/>
                  </a:lnTo>
                  <a:lnTo>
                    <a:pt x="3984805" y="2078537"/>
                  </a:lnTo>
                  <a:lnTo>
                    <a:pt x="3989626" y="2086343"/>
                  </a:lnTo>
                  <a:lnTo>
                    <a:pt x="3988593" y="2093460"/>
                  </a:lnTo>
                  <a:lnTo>
                    <a:pt x="3984002" y="2099773"/>
                  </a:lnTo>
                  <a:lnTo>
                    <a:pt x="3983084" y="2101150"/>
                  </a:lnTo>
                  <a:close/>
                </a:path>
                <a:path w="4064000" h="2741929">
                  <a:moveTo>
                    <a:pt x="3862680" y="2636396"/>
                  </a:moveTo>
                  <a:lnTo>
                    <a:pt x="3863139" y="2636166"/>
                  </a:lnTo>
                  <a:lnTo>
                    <a:pt x="3863254" y="2635362"/>
                  </a:lnTo>
                  <a:lnTo>
                    <a:pt x="3863483" y="2634444"/>
                  </a:lnTo>
                  <a:lnTo>
                    <a:pt x="3863598" y="2633641"/>
                  </a:lnTo>
                  <a:lnTo>
                    <a:pt x="3863483" y="2636166"/>
                  </a:lnTo>
                  <a:lnTo>
                    <a:pt x="3862680" y="2636396"/>
                  </a:lnTo>
                  <a:close/>
                </a:path>
                <a:path w="4064000" h="2741929">
                  <a:moveTo>
                    <a:pt x="3915593" y="2286759"/>
                  </a:moveTo>
                  <a:lnTo>
                    <a:pt x="3916856" y="2277576"/>
                  </a:lnTo>
                  <a:lnTo>
                    <a:pt x="3917774" y="2271148"/>
                  </a:lnTo>
                  <a:lnTo>
                    <a:pt x="3922480" y="2273099"/>
                  </a:lnTo>
                  <a:lnTo>
                    <a:pt x="3925350" y="2274247"/>
                  </a:lnTo>
                  <a:lnTo>
                    <a:pt x="3927531" y="2275165"/>
                  </a:lnTo>
                  <a:lnTo>
                    <a:pt x="3928564" y="2278150"/>
                  </a:lnTo>
                  <a:lnTo>
                    <a:pt x="3920873" y="2285381"/>
                  </a:lnTo>
                  <a:lnTo>
                    <a:pt x="3915593" y="2286759"/>
                  </a:lnTo>
                  <a:close/>
                </a:path>
                <a:path w="4064000" h="2741929">
                  <a:moveTo>
                    <a:pt x="3958406" y="1883172"/>
                  </a:moveTo>
                  <a:lnTo>
                    <a:pt x="3957241" y="1881910"/>
                  </a:lnTo>
                  <a:lnTo>
                    <a:pt x="3957144" y="1880647"/>
                  </a:lnTo>
                  <a:lnTo>
                    <a:pt x="3957947" y="1878925"/>
                  </a:lnTo>
                  <a:lnTo>
                    <a:pt x="3958406" y="1879385"/>
                  </a:lnTo>
                  <a:lnTo>
                    <a:pt x="3959209" y="1879844"/>
                  </a:lnTo>
                  <a:lnTo>
                    <a:pt x="3959324" y="1881106"/>
                  </a:lnTo>
                  <a:lnTo>
                    <a:pt x="3958865" y="1881910"/>
                  </a:lnTo>
                  <a:lnTo>
                    <a:pt x="3958406" y="1883172"/>
                  </a:lnTo>
                  <a:close/>
                </a:path>
                <a:path w="4064000" h="2741929">
                  <a:moveTo>
                    <a:pt x="3950601" y="1916690"/>
                  </a:moveTo>
                  <a:lnTo>
                    <a:pt x="3950027" y="1915886"/>
                  </a:lnTo>
                  <a:lnTo>
                    <a:pt x="3949568" y="1915198"/>
                  </a:lnTo>
                  <a:lnTo>
                    <a:pt x="3948994" y="1914624"/>
                  </a:lnTo>
                  <a:lnTo>
                    <a:pt x="3949912" y="1914165"/>
                  </a:lnTo>
                  <a:lnTo>
                    <a:pt x="3950716" y="1913820"/>
                  </a:lnTo>
                  <a:lnTo>
                    <a:pt x="3951519" y="1913361"/>
                  </a:lnTo>
                  <a:lnTo>
                    <a:pt x="3952208" y="1915083"/>
                  </a:lnTo>
                  <a:lnTo>
                    <a:pt x="3952667" y="1915886"/>
                  </a:lnTo>
                  <a:lnTo>
                    <a:pt x="3950601" y="1916690"/>
                  </a:lnTo>
                  <a:close/>
                </a:path>
                <a:path w="4064000" h="2741929">
                  <a:moveTo>
                    <a:pt x="3954159" y="1997269"/>
                  </a:moveTo>
                  <a:lnTo>
                    <a:pt x="3953585" y="1996351"/>
                  </a:lnTo>
                  <a:lnTo>
                    <a:pt x="3952897" y="1995777"/>
                  </a:lnTo>
                  <a:lnTo>
                    <a:pt x="3953929" y="1994744"/>
                  </a:lnTo>
                  <a:lnTo>
                    <a:pt x="3954044" y="1995203"/>
                  </a:lnTo>
                  <a:lnTo>
                    <a:pt x="3954274" y="1995548"/>
                  </a:lnTo>
                  <a:lnTo>
                    <a:pt x="3954159" y="1997269"/>
                  </a:lnTo>
                  <a:close/>
                </a:path>
                <a:path w="4064000" h="2741929">
                  <a:moveTo>
                    <a:pt x="3967589" y="1718455"/>
                  </a:moveTo>
                  <a:lnTo>
                    <a:pt x="3966441" y="1715700"/>
                  </a:lnTo>
                  <a:lnTo>
                    <a:pt x="3964260" y="1712945"/>
                  </a:lnTo>
                  <a:lnTo>
                    <a:pt x="3964604" y="1704107"/>
                  </a:lnTo>
                  <a:lnTo>
                    <a:pt x="3968851" y="1702041"/>
                  </a:lnTo>
                  <a:lnTo>
                    <a:pt x="3975508" y="1704681"/>
                  </a:lnTo>
                  <a:lnTo>
                    <a:pt x="3974820" y="1711798"/>
                  </a:lnTo>
                  <a:lnTo>
                    <a:pt x="3974361" y="1715241"/>
                  </a:lnTo>
                  <a:lnTo>
                    <a:pt x="3967589" y="1718455"/>
                  </a:lnTo>
                  <a:close/>
                </a:path>
                <a:path w="4064000" h="2741929">
                  <a:moveTo>
                    <a:pt x="3823310" y="2609077"/>
                  </a:moveTo>
                  <a:lnTo>
                    <a:pt x="3822048" y="2604371"/>
                  </a:lnTo>
                  <a:lnTo>
                    <a:pt x="3821589" y="2595073"/>
                  </a:lnTo>
                  <a:lnTo>
                    <a:pt x="3825606" y="2598287"/>
                  </a:lnTo>
                  <a:lnTo>
                    <a:pt x="3828361" y="2600353"/>
                  </a:lnTo>
                  <a:lnTo>
                    <a:pt x="3831115" y="2602534"/>
                  </a:lnTo>
                  <a:lnTo>
                    <a:pt x="3823310" y="2609077"/>
                  </a:lnTo>
                  <a:close/>
                </a:path>
                <a:path w="4064000" h="2741929">
                  <a:moveTo>
                    <a:pt x="3944862" y="1665539"/>
                  </a:moveTo>
                  <a:lnTo>
                    <a:pt x="3943600" y="1660144"/>
                  </a:lnTo>
                  <a:lnTo>
                    <a:pt x="3942682" y="1655323"/>
                  </a:lnTo>
                  <a:lnTo>
                    <a:pt x="3941534" y="1650043"/>
                  </a:lnTo>
                  <a:lnTo>
                    <a:pt x="3949568" y="1651879"/>
                  </a:lnTo>
                  <a:lnTo>
                    <a:pt x="3949798" y="1653257"/>
                  </a:lnTo>
                  <a:lnTo>
                    <a:pt x="3944862" y="1665539"/>
                  </a:lnTo>
                  <a:close/>
                </a:path>
                <a:path w="4064000" h="2741929">
                  <a:moveTo>
                    <a:pt x="4005810" y="2700102"/>
                  </a:moveTo>
                  <a:lnTo>
                    <a:pt x="4000760" y="2692755"/>
                  </a:lnTo>
                  <a:lnTo>
                    <a:pt x="3997316" y="2687246"/>
                  </a:lnTo>
                  <a:lnTo>
                    <a:pt x="4003400" y="2689082"/>
                  </a:lnTo>
                  <a:lnTo>
                    <a:pt x="4011893" y="2691493"/>
                  </a:lnTo>
                  <a:lnTo>
                    <a:pt x="4008106" y="2696888"/>
                  </a:lnTo>
                  <a:lnTo>
                    <a:pt x="4005810" y="2700102"/>
                  </a:lnTo>
                  <a:close/>
                </a:path>
                <a:path w="4064000" h="2741929">
                  <a:moveTo>
                    <a:pt x="3783941" y="2732586"/>
                  </a:moveTo>
                  <a:lnTo>
                    <a:pt x="3783712" y="2731668"/>
                  </a:lnTo>
                  <a:lnTo>
                    <a:pt x="3784400" y="2731782"/>
                  </a:lnTo>
                  <a:lnTo>
                    <a:pt x="3783941" y="2732586"/>
                  </a:lnTo>
                  <a:close/>
                </a:path>
                <a:path w="4064000" h="2741929">
                  <a:moveTo>
                    <a:pt x="3612919" y="91369"/>
                  </a:moveTo>
                  <a:lnTo>
                    <a:pt x="3612231" y="90680"/>
                  </a:lnTo>
                  <a:lnTo>
                    <a:pt x="3612690" y="90795"/>
                  </a:lnTo>
                  <a:lnTo>
                    <a:pt x="3612919" y="90910"/>
                  </a:lnTo>
                  <a:lnTo>
                    <a:pt x="3612919" y="91369"/>
                  </a:lnTo>
                  <a:close/>
                </a:path>
                <a:path w="4064000" h="2741929">
                  <a:moveTo>
                    <a:pt x="3615559" y="94927"/>
                  </a:moveTo>
                  <a:lnTo>
                    <a:pt x="3614641" y="94009"/>
                  </a:lnTo>
                  <a:lnTo>
                    <a:pt x="3613838" y="92976"/>
                  </a:lnTo>
                  <a:lnTo>
                    <a:pt x="3613034" y="92058"/>
                  </a:lnTo>
                  <a:lnTo>
                    <a:pt x="3612919" y="91369"/>
                  </a:lnTo>
                  <a:lnTo>
                    <a:pt x="3613952" y="92402"/>
                  </a:lnTo>
                  <a:lnTo>
                    <a:pt x="3614641" y="93665"/>
                  </a:lnTo>
                  <a:lnTo>
                    <a:pt x="3615559" y="94698"/>
                  </a:lnTo>
                  <a:lnTo>
                    <a:pt x="3615559" y="94927"/>
                  </a:lnTo>
                  <a:close/>
                </a:path>
                <a:path w="4064000" h="2741929">
                  <a:moveTo>
                    <a:pt x="3650797" y="181016"/>
                  </a:moveTo>
                  <a:lnTo>
                    <a:pt x="3644713" y="181016"/>
                  </a:lnTo>
                  <a:lnTo>
                    <a:pt x="3644713" y="179295"/>
                  </a:lnTo>
                  <a:lnTo>
                    <a:pt x="3650797" y="179295"/>
                  </a:lnTo>
                  <a:lnTo>
                    <a:pt x="3650797" y="181016"/>
                  </a:lnTo>
                  <a:close/>
                </a:path>
                <a:path w="4064000" h="2741929">
                  <a:moveTo>
                    <a:pt x="3619462" y="106865"/>
                  </a:moveTo>
                  <a:lnTo>
                    <a:pt x="3613608" y="103766"/>
                  </a:lnTo>
                  <a:lnTo>
                    <a:pt x="3614641" y="100896"/>
                  </a:lnTo>
                  <a:lnTo>
                    <a:pt x="3615559" y="95042"/>
                  </a:lnTo>
                  <a:lnTo>
                    <a:pt x="3620724" y="95731"/>
                  </a:lnTo>
                  <a:lnTo>
                    <a:pt x="3619921" y="100896"/>
                  </a:lnTo>
                  <a:lnTo>
                    <a:pt x="3619462" y="106865"/>
                  </a:lnTo>
                  <a:close/>
                </a:path>
                <a:path w="4064000" h="2741929">
                  <a:moveTo>
                    <a:pt x="3583650" y="82760"/>
                  </a:moveTo>
                  <a:lnTo>
                    <a:pt x="3581125" y="78742"/>
                  </a:lnTo>
                  <a:lnTo>
                    <a:pt x="3575386" y="69330"/>
                  </a:lnTo>
                  <a:lnTo>
                    <a:pt x="3584683" y="68297"/>
                  </a:lnTo>
                  <a:lnTo>
                    <a:pt x="3584224" y="75528"/>
                  </a:lnTo>
                  <a:lnTo>
                    <a:pt x="3585831" y="80579"/>
                  </a:lnTo>
                  <a:lnTo>
                    <a:pt x="3585143" y="81268"/>
                  </a:lnTo>
                  <a:lnTo>
                    <a:pt x="3584339" y="81956"/>
                  </a:lnTo>
                  <a:lnTo>
                    <a:pt x="3583650" y="82760"/>
                  </a:lnTo>
                  <a:close/>
                </a:path>
                <a:path w="4064000" h="2741929">
                  <a:moveTo>
                    <a:pt x="3676393" y="155878"/>
                  </a:moveTo>
                  <a:lnTo>
                    <a:pt x="3675818" y="154960"/>
                  </a:lnTo>
                  <a:lnTo>
                    <a:pt x="3675360" y="153927"/>
                  </a:lnTo>
                  <a:lnTo>
                    <a:pt x="3674900" y="153009"/>
                  </a:lnTo>
                  <a:lnTo>
                    <a:pt x="3676393" y="152090"/>
                  </a:lnTo>
                  <a:lnTo>
                    <a:pt x="3677770" y="151057"/>
                  </a:lnTo>
                  <a:lnTo>
                    <a:pt x="3679147" y="150139"/>
                  </a:lnTo>
                  <a:lnTo>
                    <a:pt x="3679492" y="150713"/>
                  </a:lnTo>
                  <a:lnTo>
                    <a:pt x="3679721" y="151172"/>
                  </a:lnTo>
                  <a:lnTo>
                    <a:pt x="3680065" y="151746"/>
                  </a:lnTo>
                  <a:lnTo>
                    <a:pt x="3677540" y="154501"/>
                  </a:lnTo>
                  <a:lnTo>
                    <a:pt x="3676393" y="155878"/>
                  </a:lnTo>
                  <a:close/>
                </a:path>
                <a:path w="4064000" h="2741929">
                  <a:moveTo>
                    <a:pt x="3764544" y="140268"/>
                  </a:moveTo>
                  <a:lnTo>
                    <a:pt x="3763166" y="131544"/>
                  </a:lnTo>
                  <a:lnTo>
                    <a:pt x="3762133" y="125460"/>
                  </a:lnTo>
                  <a:lnTo>
                    <a:pt x="3761215" y="119377"/>
                  </a:lnTo>
                  <a:lnTo>
                    <a:pt x="3762133" y="118688"/>
                  </a:lnTo>
                  <a:lnTo>
                    <a:pt x="3764544" y="140268"/>
                  </a:lnTo>
                  <a:close/>
                </a:path>
                <a:path w="4064000" h="2741929">
                  <a:moveTo>
                    <a:pt x="3749622" y="165750"/>
                  </a:moveTo>
                  <a:lnTo>
                    <a:pt x="3748933" y="160011"/>
                  </a:lnTo>
                  <a:lnTo>
                    <a:pt x="3748474" y="156452"/>
                  </a:lnTo>
                  <a:lnTo>
                    <a:pt x="3747900" y="150828"/>
                  </a:lnTo>
                  <a:lnTo>
                    <a:pt x="3756050" y="158978"/>
                  </a:lnTo>
                  <a:lnTo>
                    <a:pt x="3749622" y="165750"/>
                  </a:lnTo>
                  <a:close/>
                </a:path>
                <a:path w="4064000" h="2741929">
                  <a:moveTo>
                    <a:pt x="3058074" y="20317"/>
                  </a:moveTo>
                  <a:lnTo>
                    <a:pt x="3053483" y="12167"/>
                  </a:lnTo>
                  <a:lnTo>
                    <a:pt x="3053942" y="6657"/>
                  </a:lnTo>
                  <a:lnTo>
                    <a:pt x="3060485" y="0"/>
                  </a:lnTo>
                  <a:lnTo>
                    <a:pt x="3063010" y="0"/>
                  </a:lnTo>
                  <a:lnTo>
                    <a:pt x="3062321" y="7001"/>
                  </a:lnTo>
                  <a:lnTo>
                    <a:pt x="3063584" y="14807"/>
                  </a:lnTo>
                  <a:lnTo>
                    <a:pt x="3058074" y="20317"/>
                  </a:lnTo>
                  <a:close/>
                </a:path>
                <a:path w="4064000" h="2741929">
                  <a:moveTo>
                    <a:pt x="3746408" y="22383"/>
                  </a:moveTo>
                  <a:lnTo>
                    <a:pt x="3745375" y="22038"/>
                  </a:lnTo>
                  <a:lnTo>
                    <a:pt x="3744457" y="21809"/>
                  </a:lnTo>
                  <a:lnTo>
                    <a:pt x="3743539" y="21464"/>
                  </a:lnTo>
                  <a:lnTo>
                    <a:pt x="3742620" y="11822"/>
                  </a:lnTo>
                  <a:lnTo>
                    <a:pt x="3742276" y="5854"/>
                  </a:lnTo>
                  <a:lnTo>
                    <a:pt x="3754443" y="5854"/>
                  </a:lnTo>
                  <a:lnTo>
                    <a:pt x="3750655" y="13544"/>
                  </a:lnTo>
                  <a:lnTo>
                    <a:pt x="3748589" y="17906"/>
                  </a:lnTo>
                  <a:lnTo>
                    <a:pt x="3746408" y="22383"/>
                  </a:lnTo>
                  <a:close/>
                </a:path>
                <a:path w="4064000" h="2741929">
                  <a:moveTo>
                    <a:pt x="3684197" y="174818"/>
                  </a:moveTo>
                  <a:lnTo>
                    <a:pt x="3680410" y="170456"/>
                  </a:lnTo>
                  <a:lnTo>
                    <a:pt x="3677540" y="167357"/>
                  </a:lnTo>
                  <a:lnTo>
                    <a:pt x="3673867" y="163110"/>
                  </a:lnTo>
                  <a:lnTo>
                    <a:pt x="3676048" y="162536"/>
                  </a:lnTo>
                  <a:lnTo>
                    <a:pt x="3677885" y="161159"/>
                  </a:lnTo>
                  <a:lnTo>
                    <a:pt x="3683738" y="165061"/>
                  </a:lnTo>
                  <a:lnTo>
                    <a:pt x="3684312" y="166668"/>
                  </a:lnTo>
                  <a:lnTo>
                    <a:pt x="3684197" y="174818"/>
                  </a:lnTo>
                  <a:close/>
                </a:path>
                <a:path w="4064000" h="2741929">
                  <a:moveTo>
                    <a:pt x="3710826" y="177802"/>
                  </a:moveTo>
                  <a:lnTo>
                    <a:pt x="3707727" y="172178"/>
                  </a:lnTo>
                  <a:lnTo>
                    <a:pt x="3703595" y="168849"/>
                  </a:lnTo>
                  <a:lnTo>
                    <a:pt x="3705432" y="163225"/>
                  </a:lnTo>
                  <a:lnTo>
                    <a:pt x="3707153" y="158174"/>
                  </a:lnTo>
                  <a:lnTo>
                    <a:pt x="3708875" y="153009"/>
                  </a:lnTo>
                  <a:lnTo>
                    <a:pt x="3714501" y="156338"/>
                  </a:lnTo>
                  <a:lnTo>
                    <a:pt x="3717469" y="160527"/>
                  </a:lnTo>
                  <a:lnTo>
                    <a:pt x="3718092" y="166439"/>
                  </a:lnTo>
                  <a:lnTo>
                    <a:pt x="3716680" y="174933"/>
                  </a:lnTo>
                  <a:lnTo>
                    <a:pt x="3710826" y="177802"/>
                  </a:lnTo>
                  <a:close/>
                </a:path>
                <a:path w="4064000" h="2741929">
                  <a:moveTo>
                    <a:pt x="3722304" y="77595"/>
                  </a:moveTo>
                  <a:lnTo>
                    <a:pt x="3718517" y="66575"/>
                  </a:lnTo>
                  <a:lnTo>
                    <a:pt x="3728962" y="59918"/>
                  </a:lnTo>
                  <a:lnTo>
                    <a:pt x="3730454" y="62672"/>
                  </a:lnTo>
                  <a:lnTo>
                    <a:pt x="3732061" y="65427"/>
                  </a:lnTo>
                  <a:lnTo>
                    <a:pt x="3734127" y="69100"/>
                  </a:lnTo>
                  <a:lnTo>
                    <a:pt x="3726436" y="74725"/>
                  </a:lnTo>
                  <a:lnTo>
                    <a:pt x="3722304" y="77595"/>
                  </a:lnTo>
                  <a:close/>
                </a:path>
                <a:path w="4064000" h="2741929">
                  <a:moveTo>
                    <a:pt x="3050155" y="123509"/>
                  </a:moveTo>
                  <a:lnTo>
                    <a:pt x="3052450" y="115474"/>
                  </a:lnTo>
                  <a:lnTo>
                    <a:pt x="3056008" y="117655"/>
                  </a:lnTo>
                  <a:lnTo>
                    <a:pt x="3061862" y="119032"/>
                  </a:lnTo>
                  <a:lnTo>
                    <a:pt x="3050155" y="123509"/>
                  </a:lnTo>
                  <a:close/>
                </a:path>
                <a:path w="4064000" h="2741929">
                  <a:moveTo>
                    <a:pt x="3042349" y="62672"/>
                  </a:moveTo>
                  <a:lnTo>
                    <a:pt x="3040972" y="60951"/>
                  </a:lnTo>
                  <a:lnTo>
                    <a:pt x="3039480" y="59229"/>
                  </a:lnTo>
                  <a:lnTo>
                    <a:pt x="3038103" y="57507"/>
                  </a:lnTo>
                  <a:lnTo>
                    <a:pt x="3038791" y="56704"/>
                  </a:lnTo>
                  <a:lnTo>
                    <a:pt x="3039480" y="55785"/>
                  </a:lnTo>
                  <a:lnTo>
                    <a:pt x="3040169" y="54982"/>
                  </a:lnTo>
                  <a:lnTo>
                    <a:pt x="3041661" y="56704"/>
                  </a:lnTo>
                  <a:lnTo>
                    <a:pt x="3044530" y="59803"/>
                  </a:lnTo>
                  <a:lnTo>
                    <a:pt x="3042349" y="62672"/>
                  </a:lnTo>
                  <a:close/>
                </a:path>
                <a:path w="4064000" h="2741929">
                  <a:moveTo>
                    <a:pt x="3043153" y="97338"/>
                  </a:moveTo>
                  <a:lnTo>
                    <a:pt x="3044416" y="88155"/>
                  </a:lnTo>
                  <a:lnTo>
                    <a:pt x="3045334" y="81727"/>
                  </a:lnTo>
                  <a:lnTo>
                    <a:pt x="3050040" y="83678"/>
                  </a:lnTo>
                  <a:lnTo>
                    <a:pt x="3052909" y="84826"/>
                  </a:lnTo>
                  <a:lnTo>
                    <a:pt x="3055090" y="85744"/>
                  </a:lnTo>
                  <a:lnTo>
                    <a:pt x="3056123" y="88729"/>
                  </a:lnTo>
                  <a:lnTo>
                    <a:pt x="3048433" y="95960"/>
                  </a:lnTo>
                  <a:lnTo>
                    <a:pt x="3043153" y="97338"/>
                  </a:lnTo>
                  <a:close/>
                </a:path>
                <a:path w="4064000" h="2741929">
                  <a:moveTo>
                    <a:pt x="2974400" y="131659"/>
                  </a:moveTo>
                  <a:close/>
                </a:path>
                <a:path w="4064000" h="2741929">
                  <a:moveTo>
                    <a:pt x="2973482" y="135447"/>
                  </a:moveTo>
                  <a:lnTo>
                    <a:pt x="2973596" y="131773"/>
                  </a:lnTo>
                  <a:lnTo>
                    <a:pt x="2974400" y="131773"/>
                  </a:lnTo>
                  <a:lnTo>
                    <a:pt x="2974170" y="131888"/>
                  </a:lnTo>
                  <a:lnTo>
                    <a:pt x="2973826" y="132118"/>
                  </a:lnTo>
                  <a:lnTo>
                    <a:pt x="2973482" y="135447"/>
                  </a:lnTo>
                  <a:close/>
                </a:path>
                <a:path w="4064000" h="2741929">
                  <a:moveTo>
                    <a:pt x="3624856" y="185034"/>
                  </a:moveTo>
                  <a:lnTo>
                    <a:pt x="3622561" y="185034"/>
                  </a:lnTo>
                  <a:lnTo>
                    <a:pt x="3623020" y="183542"/>
                  </a:lnTo>
                  <a:lnTo>
                    <a:pt x="3623708" y="181705"/>
                  </a:lnTo>
                  <a:lnTo>
                    <a:pt x="3624512" y="179409"/>
                  </a:lnTo>
                  <a:lnTo>
                    <a:pt x="3624856" y="185034"/>
                  </a:lnTo>
                  <a:close/>
                </a:path>
                <a:path w="4064000" h="2741929">
                  <a:moveTo>
                    <a:pt x="2913567" y="79776"/>
                  </a:moveTo>
                  <a:lnTo>
                    <a:pt x="2913452" y="79087"/>
                  </a:lnTo>
                  <a:lnTo>
                    <a:pt x="2913223" y="78513"/>
                  </a:lnTo>
                  <a:lnTo>
                    <a:pt x="2913108" y="77824"/>
                  </a:lnTo>
                  <a:lnTo>
                    <a:pt x="2914485" y="77250"/>
                  </a:lnTo>
                  <a:lnTo>
                    <a:pt x="2915977" y="76562"/>
                  </a:lnTo>
                  <a:lnTo>
                    <a:pt x="2917240" y="76102"/>
                  </a:lnTo>
                  <a:lnTo>
                    <a:pt x="2918044" y="78398"/>
                  </a:lnTo>
                  <a:lnTo>
                    <a:pt x="2913567" y="79776"/>
                  </a:lnTo>
                  <a:close/>
                </a:path>
                <a:path w="4064000" h="2741929">
                  <a:moveTo>
                    <a:pt x="3584110" y="165865"/>
                  </a:moveTo>
                  <a:lnTo>
                    <a:pt x="3577453" y="165291"/>
                  </a:lnTo>
                  <a:lnTo>
                    <a:pt x="3574239" y="160355"/>
                  </a:lnTo>
                  <a:lnTo>
                    <a:pt x="3571484" y="155993"/>
                  </a:lnTo>
                  <a:lnTo>
                    <a:pt x="3567696" y="150139"/>
                  </a:lnTo>
                  <a:lnTo>
                    <a:pt x="3571254" y="146925"/>
                  </a:lnTo>
                  <a:lnTo>
                    <a:pt x="3574698" y="143941"/>
                  </a:lnTo>
                  <a:lnTo>
                    <a:pt x="3579633" y="139464"/>
                  </a:lnTo>
                  <a:lnTo>
                    <a:pt x="3582617" y="145548"/>
                  </a:lnTo>
                  <a:lnTo>
                    <a:pt x="3586405" y="150024"/>
                  </a:lnTo>
                  <a:lnTo>
                    <a:pt x="3586635" y="154731"/>
                  </a:lnTo>
                  <a:lnTo>
                    <a:pt x="3586979" y="160125"/>
                  </a:lnTo>
                  <a:lnTo>
                    <a:pt x="3584110" y="165865"/>
                  </a:lnTo>
                  <a:close/>
                </a:path>
                <a:path w="4064000" h="2741929">
                  <a:moveTo>
                    <a:pt x="3237819" y="20431"/>
                  </a:moveTo>
                  <a:lnTo>
                    <a:pt x="3225308" y="12970"/>
                  </a:lnTo>
                  <a:lnTo>
                    <a:pt x="3233458" y="5854"/>
                  </a:lnTo>
                  <a:lnTo>
                    <a:pt x="3235409" y="7001"/>
                  </a:lnTo>
                  <a:lnTo>
                    <a:pt x="3237819" y="20431"/>
                  </a:lnTo>
                  <a:close/>
                </a:path>
                <a:path w="4064000" h="2741929">
                  <a:moveTo>
                    <a:pt x="3421123" y="53719"/>
                  </a:moveTo>
                  <a:lnTo>
                    <a:pt x="3421008" y="53490"/>
                  </a:lnTo>
                  <a:lnTo>
                    <a:pt x="3420778" y="53145"/>
                  </a:lnTo>
                  <a:lnTo>
                    <a:pt x="3420778" y="52686"/>
                  </a:lnTo>
                  <a:lnTo>
                    <a:pt x="3421238" y="52457"/>
                  </a:lnTo>
                  <a:lnTo>
                    <a:pt x="3421467" y="52227"/>
                  </a:lnTo>
                  <a:lnTo>
                    <a:pt x="3421811" y="52342"/>
                  </a:lnTo>
                  <a:lnTo>
                    <a:pt x="3422041" y="52571"/>
                  </a:lnTo>
                  <a:lnTo>
                    <a:pt x="3422385" y="52686"/>
                  </a:lnTo>
                  <a:lnTo>
                    <a:pt x="3422041" y="53145"/>
                  </a:lnTo>
                  <a:lnTo>
                    <a:pt x="3421582" y="53490"/>
                  </a:lnTo>
                  <a:lnTo>
                    <a:pt x="3421123" y="53719"/>
                  </a:lnTo>
                  <a:close/>
                </a:path>
                <a:path w="4064000" h="2741929">
                  <a:moveTo>
                    <a:pt x="3548643" y="136594"/>
                  </a:moveTo>
                  <a:lnTo>
                    <a:pt x="3548528" y="128445"/>
                  </a:lnTo>
                  <a:lnTo>
                    <a:pt x="3556907" y="131199"/>
                  </a:lnTo>
                  <a:lnTo>
                    <a:pt x="3553464" y="133495"/>
                  </a:lnTo>
                  <a:lnTo>
                    <a:pt x="3551053" y="134987"/>
                  </a:lnTo>
                  <a:lnTo>
                    <a:pt x="3548643" y="136594"/>
                  </a:lnTo>
                  <a:close/>
                </a:path>
                <a:path w="4064000" h="2741929">
                  <a:moveTo>
                    <a:pt x="3224734" y="167242"/>
                  </a:moveTo>
                  <a:lnTo>
                    <a:pt x="3223931" y="166324"/>
                  </a:lnTo>
                  <a:lnTo>
                    <a:pt x="3223816" y="165750"/>
                  </a:lnTo>
                  <a:lnTo>
                    <a:pt x="3224000" y="165291"/>
                  </a:lnTo>
                  <a:lnTo>
                    <a:pt x="3224046" y="164717"/>
                  </a:lnTo>
                  <a:lnTo>
                    <a:pt x="3224620" y="164946"/>
                  </a:lnTo>
                  <a:lnTo>
                    <a:pt x="3225194" y="165061"/>
                  </a:lnTo>
                  <a:lnTo>
                    <a:pt x="3225882" y="165291"/>
                  </a:lnTo>
                  <a:lnTo>
                    <a:pt x="3225423" y="165980"/>
                  </a:lnTo>
                  <a:lnTo>
                    <a:pt x="3224734" y="167242"/>
                  </a:lnTo>
                  <a:close/>
                </a:path>
                <a:path w="4064000" h="2741929">
                  <a:moveTo>
                    <a:pt x="3172804" y="172637"/>
                  </a:moveTo>
                  <a:lnTo>
                    <a:pt x="3168952" y="172637"/>
                  </a:lnTo>
                  <a:lnTo>
                    <a:pt x="3172051" y="172293"/>
                  </a:lnTo>
                  <a:lnTo>
                    <a:pt x="3172804" y="172637"/>
                  </a:lnTo>
                  <a:close/>
                </a:path>
                <a:path w="4064000" h="2741929">
                  <a:moveTo>
                    <a:pt x="3172854" y="184345"/>
                  </a:moveTo>
                  <a:lnTo>
                    <a:pt x="3171591" y="183657"/>
                  </a:lnTo>
                  <a:lnTo>
                    <a:pt x="3168951" y="182279"/>
                  </a:lnTo>
                  <a:lnTo>
                    <a:pt x="3166885" y="178836"/>
                  </a:lnTo>
                  <a:lnTo>
                    <a:pt x="3164475" y="176195"/>
                  </a:lnTo>
                  <a:lnTo>
                    <a:pt x="3165049" y="174933"/>
                  </a:lnTo>
                  <a:lnTo>
                    <a:pt x="3165508" y="173670"/>
                  </a:lnTo>
                  <a:lnTo>
                    <a:pt x="3166082" y="172408"/>
                  </a:lnTo>
                  <a:lnTo>
                    <a:pt x="3168952" y="172637"/>
                  </a:lnTo>
                  <a:lnTo>
                    <a:pt x="3172804" y="172637"/>
                  </a:lnTo>
                  <a:lnTo>
                    <a:pt x="3176068" y="174129"/>
                  </a:lnTo>
                  <a:lnTo>
                    <a:pt x="3177790" y="178721"/>
                  </a:lnTo>
                  <a:lnTo>
                    <a:pt x="3175953" y="181476"/>
                  </a:lnTo>
                  <a:lnTo>
                    <a:pt x="3172854" y="184345"/>
                  </a:lnTo>
                  <a:close/>
                </a:path>
                <a:path w="4064000" h="2741929">
                  <a:moveTo>
                    <a:pt x="3182381" y="42011"/>
                  </a:moveTo>
                  <a:lnTo>
                    <a:pt x="3182496" y="41093"/>
                  </a:lnTo>
                  <a:lnTo>
                    <a:pt x="3183184" y="41667"/>
                  </a:lnTo>
                  <a:lnTo>
                    <a:pt x="3182381" y="42011"/>
                  </a:lnTo>
                  <a:close/>
                </a:path>
                <a:path w="4064000" h="2741929">
                  <a:moveTo>
                    <a:pt x="3112021" y="14348"/>
                  </a:moveTo>
                  <a:lnTo>
                    <a:pt x="3110069" y="11593"/>
                  </a:lnTo>
                  <a:lnTo>
                    <a:pt x="3108578" y="9756"/>
                  </a:lnTo>
                  <a:lnTo>
                    <a:pt x="3106282" y="6542"/>
                  </a:lnTo>
                  <a:lnTo>
                    <a:pt x="3109840" y="5854"/>
                  </a:lnTo>
                  <a:lnTo>
                    <a:pt x="3111906" y="5509"/>
                  </a:lnTo>
                  <a:lnTo>
                    <a:pt x="3115579" y="4935"/>
                  </a:lnTo>
                  <a:lnTo>
                    <a:pt x="3114087" y="8723"/>
                  </a:lnTo>
                  <a:lnTo>
                    <a:pt x="3113284" y="11019"/>
                  </a:lnTo>
                  <a:lnTo>
                    <a:pt x="3112021" y="14348"/>
                  </a:lnTo>
                  <a:close/>
                </a:path>
                <a:path w="4064000" h="2741929">
                  <a:moveTo>
                    <a:pt x="3610509" y="2615390"/>
                  </a:moveTo>
                  <a:lnTo>
                    <a:pt x="3609131" y="2614701"/>
                  </a:lnTo>
                  <a:lnTo>
                    <a:pt x="3609476" y="2614357"/>
                  </a:lnTo>
                  <a:lnTo>
                    <a:pt x="3609820" y="2613898"/>
                  </a:lnTo>
                  <a:lnTo>
                    <a:pt x="3610050" y="2613553"/>
                  </a:lnTo>
                  <a:lnTo>
                    <a:pt x="3610279" y="2614127"/>
                  </a:lnTo>
                  <a:lnTo>
                    <a:pt x="3610509" y="2615390"/>
                  </a:lnTo>
                  <a:close/>
                </a:path>
                <a:path w="4064000" h="2741929">
                  <a:moveTo>
                    <a:pt x="3610968" y="2616193"/>
                  </a:moveTo>
                  <a:lnTo>
                    <a:pt x="3610624" y="2615849"/>
                  </a:lnTo>
                  <a:lnTo>
                    <a:pt x="3610509" y="2615390"/>
                  </a:lnTo>
                  <a:lnTo>
                    <a:pt x="3610739" y="2615505"/>
                  </a:lnTo>
                  <a:lnTo>
                    <a:pt x="3610968" y="2616193"/>
                  </a:lnTo>
                  <a:close/>
                </a:path>
                <a:path w="4064000" h="2741929">
                  <a:moveTo>
                    <a:pt x="3611886" y="2616997"/>
                  </a:moveTo>
                  <a:lnTo>
                    <a:pt x="3611312" y="2616997"/>
                  </a:lnTo>
                  <a:lnTo>
                    <a:pt x="3611198" y="2616767"/>
                  </a:lnTo>
                  <a:lnTo>
                    <a:pt x="3610968" y="2616193"/>
                  </a:lnTo>
                  <a:lnTo>
                    <a:pt x="3611312" y="2616423"/>
                  </a:lnTo>
                  <a:lnTo>
                    <a:pt x="3611542" y="2616767"/>
                  </a:lnTo>
                  <a:lnTo>
                    <a:pt x="3611886" y="2616997"/>
                  </a:lnTo>
                  <a:close/>
                </a:path>
                <a:path w="4064000" h="2741929">
                  <a:moveTo>
                    <a:pt x="3625430" y="2385015"/>
                  </a:moveTo>
                  <a:lnTo>
                    <a:pt x="3619921" y="2381687"/>
                  </a:lnTo>
                  <a:lnTo>
                    <a:pt x="3624627" y="2368830"/>
                  </a:lnTo>
                  <a:lnTo>
                    <a:pt x="3625086" y="2379046"/>
                  </a:lnTo>
                  <a:lnTo>
                    <a:pt x="3625430" y="2385015"/>
                  </a:lnTo>
                  <a:close/>
                </a:path>
                <a:path w="4064000" h="2741929">
                  <a:moveTo>
                    <a:pt x="3566319" y="2571657"/>
                  </a:moveTo>
                  <a:lnTo>
                    <a:pt x="3565975" y="2565688"/>
                  </a:lnTo>
                  <a:lnTo>
                    <a:pt x="3565171" y="2552602"/>
                  </a:lnTo>
                  <a:lnTo>
                    <a:pt x="3570106" y="2553061"/>
                  </a:lnTo>
                  <a:lnTo>
                    <a:pt x="3574353" y="2553406"/>
                  </a:lnTo>
                  <a:lnTo>
                    <a:pt x="3578486" y="2553865"/>
                  </a:lnTo>
                  <a:lnTo>
                    <a:pt x="3579519" y="2557653"/>
                  </a:lnTo>
                  <a:lnTo>
                    <a:pt x="3571025" y="2566606"/>
                  </a:lnTo>
                  <a:lnTo>
                    <a:pt x="3566319" y="2571657"/>
                  </a:lnTo>
                  <a:close/>
                </a:path>
                <a:path w="4064000" h="2741929">
                  <a:moveTo>
                    <a:pt x="3637644" y="2687337"/>
                  </a:moveTo>
                  <a:lnTo>
                    <a:pt x="3633321" y="2685567"/>
                  </a:lnTo>
                  <a:lnTo>
                    <a:pt x="3632400" y="2680160"/>
                  </a:lnTo>
                  <a:lnTo>
                    <a:pt x="3634383" y="2670372"/>
                  </a:lnTo>
                  <a:lnTo>
                    <a:pt x="3645058" y="2673701"/>
                  </a:lnTo>
                  <a:lnTo>
                    <a:pt x="3645287" y="2674046"/>
                  </a:lnTo>
                  <a:lnTo>
                    <a:pt x="3645861" y="2686213"/>
                  </a:lnTo>
                  <a:lnTo>
                    <a:pt x="3637644" y="2687337"/>
                  </a:lnTo>
                  <a:close/>
                </a:path>
                <a:path w="4064000" h="2741929">
                  <a:moveTo>
                    <a:pt x="3662100" y="2438161"/>
                  </a:moveTo>
                  <a:lnTo>
                    <a:pt x="3653437" y="2438161"/>
                  </a:lnTo>
                  <a:lnTo>
                    <a:pt x="3658143" y="2429667"/>
                  </a:lnTo>
                  <a:lnTo>
                    <a:pt x="3662100" y="2438161"/>
                  </a:lnTo>
                  <a:close/>
                </a:path>
                <a:path w="4064000" h="2741929">
                  <a:moveTo>
                    <a:pt x="3651600" y="2448377"/>
                  </a:moveTo>
                  <a:lnTo>
                    <a:pt x="3650453" y="2448147"/>
                  </a:lnTo>
                  <a:lnTo>
                    <a:pt x="3648845" y="2437243"/>
                  </a:lnTo>
                  <a:lnTo>
                    <a:pt x="3653437" y="2438161"/>
                  </a:lnTo>
                  <a:lnTo>
                    <a:pt x="3662100" y="2438161"/>
                  </a:lnTo>
                  <a:lnTo>
                    <a:pt x="3662849" y="2439768"/>
                  </a:lnTo>
                  <a:lnTo>
                    <a:pt x="3651600" y="2448377"/>
                  </a:lnTo>
                  <a:close/>
                </a:path>
                <a:path w="4064000" h="2741929">
                  <a:moveTo>
                    <a:pt x="3646320" y="2518511"/>
                  </a:moveTo>
                  <a:lnTo>
                    <a:pt x="3645976" y="2518052"/>
                  </a:lnTo>
                  <a:lnTo>
                    <a:pt x="3645746" y="2517707"/>
                  </a:lnTo>
                  <a:lnTo>
                    <a:pt x="3645631" y="2517248"/>
                  </a:lnTo>
                  <a:lnTo>
                    <a:pt x="3645918" y="2517707"/>
                  </a:lnTo>
                  <a:lnTo>
                    <a:pt x="3646320" y="2518511"/>
                  </a:lnTo>
                  <a:close/>
                </a:path>
                <a:path w="4064000" h="2741929">
                  <a:moveTo>
                    <a:pt x="3600294" y="2652810"/>
                  </a:moveTo>
                  <a:lnTo>
                    <a:pt x="3598572" y="2643627"/>
                  </a:lnTo>
                  <a:lnTo>
                    <a:pt x="3595702" y="2642250"/>
                  </a:lnTo>
                  <a:lnTo>
                    <a:pt x="3596047" y="2641217"/>
                  </a:lnTo>
                  <a:lnTo>
                    <a:pt x="3596506" y="2640069"/>
                  </a:lnTo>
                  <a:lnTo>
                    <a:pt x="3596965" y="2639151"/>
                  </a:lnTo>
                  <a:lnTo>
                    <a:pt x="3599720" y="2640298"/>
                  </a:lnTo>
                  <a:lnTo>
                    <a:pt x="3602360" y="2641561"/>
                  </a:lnTo>
                  <a:lnTo>
                    <a:pt x="3605344" y="2642824"/>
                  </a:lnTo>
                  <a:lnTo>
                    <a:pt x="3600294" y="2652810"/>
                  </a:lnTo>
                  <a:close/>
                </a:path>
                <a:path w="4064000" h="2741929">
                  <a:moveTo>
                    <a:pt x="3578830" y="2528842"/>
                  </a:moveTo>
                  <a:lnTo>
                    <a:pt x="3578486" y="2528153"/>
                  </a:lnTo>
                  <a:lnTo>
                    <a:pt x="3577720" y="2527579"/>
                  </a:lnTo>
                  <a:lnTo>
                    <a:pt x="3577682" y="2527005"/>
                  </a:lnTo>
                  <a:lnTo>
                    <a:pt x="3577911" y="2526202"/>
                  </a:lnTo>
                  <a:lnTo>
                    <a:pt x="3578715" y="2525513"/>
                  </a:lnTo>
                  <a:lnTo>
                    <a:pt x="3579060" y="2524824"/>
                  </a:lnTo>
                  <a:lnTo>
                    <a:pt x="3579404" y="2525628"/>
                  </a:lnTo>
                  <a:lnTo>
                    <a:pt x="3579633" y="2526316"/>
                  </a:lnTo>
                  <a:lnTo>
                    <a:pt x="3579978" y="2527005"/>
                  </a:lnTo>
                  <a:lnTo>
                    <a:pt x="3579633" y="2527579"/>
                  </a:lnTo>
                  <a:lnTo>
                    <a:pt x="3579174" y="2528268"/>
                  </a:lnTo>
                  <a:lnTo>
                    <a:pt x="3578830" y="2528842"/>
                  </a:lnTo>
                  <a:close/>
                </a:path>
                <a:path w="4064000" h="2741929">
                  <a:moveTo>
                    <a:pt x="3584110" y="2355401"/>
                  </a:moveTo>
                  <a:lnTo>
                    <a:pt x="3577453" y="2354827"/>
                  </a:lnTo>
                  <a:lnTo>
                    <a:pt x="3574239" y="2349891"/>
                  </a:lnTo>
                  <a:lnTo>
                    <a:pt x="3571484" y="2345529"/>
                  </a:lnTo>
                  <a:lnTo>
                    <a:pt x="3567696" y="2339675"/>
                  </a:lnTo>
                  <a:lnTo>
                    <a:pt x="3571254" y="2336461"/>
                  </a:lnTo>
                  <a:lnTo>
                    <a:pt x="3574698" y="2333476"/>
                  </a:lnTo>
                  <a:lnTo>
                    <a:pt x="3579633" y="2329000"/>
                  </a:lnTo>
                  <a:lnTo>
                    <a:pt x="3582617" y="2335084"/>
                  </a:lnTo>
                  <a:lnTo>
                    <a:pt x="3586405" y="2339560"/>
                  </a:lnTo>
                  <a:lnTo>
                    <a:pt x="3586635" y="2344266"/>
                  </a:lnTo>
                  <a:lnTo>
                    <a:pt x="3586979" y="2349661"/>
                  </a:lnTo>
                  <a:lnTo>
                    <a:pt x="3584110" y="2355401"/>
                  </a:lnTo>
                  <a:close/>
                </a:path>
                <a:path w="4064000" h="2741929">
                  <a:moveTo>
                    <a:pt x="3574239" y="2508984"/>
                  </a:moveTo>
                  <a:lnTo>
                    <a:pt x="3572402" y="2507721"/>
                  </a:lnTo>
                  <a:lnTo>
                    <a:pt x="3570566" y="2506573"/>
                  </a:lnTo>
                  <a:lnTo>
                    <a:pt x="3568729" y="2505311"/>
                  </a:lnTo>
                  <a:lnTo>
                    <a:pt x="3569303" y="2504392"/>
                  </a:lnTo>
                  <a:lnTo>
                    <a:pt x="3570221" y="2502556"/>
                  </a:lnTo>
                  <a:lnTo>
                    <a:pt x="3571943" y="2503474"/>
                  </a:lnTo>
                  <a:lnTo>
                    <a:pt x="3573780" y="2504392"/>
                  </a:lnTo>
                  <a:lnTo>
                    <a:pt x="3575501" y="2505311"/>
                  </a:lnTo>
                  <a:lnTo>
                    <a:pt x="3575157" y="2506573"/>
                  </a:lnTo>
                  <a:lnTo>
                    <a:pt x="3574698" y="2507721"/>
                  </a:lnTo>
                  <a:lnTo>
                    <a:pt x="3574239" y="2508984"/>
                  </a:lnTo>
                  <a:close/>
                </a:path>
                <a:path w="4064000" h="2741929">
                  <a:moveTo>
                    <a:pt x="3595243" y="2459052"/>
                  </a:moveTo>
                  <a:lnTo>
                    <a:pt x="3592603" y="2453887"/>
                  </a:lnTo>
                  <a:lnTo>
                    <a:pt x="3590996" y="2450673"/>
                  </a:lnTo>
                  <a:lnTo>
                    <a:pt x="3588930" y="2446655"/>
                  </a:lnTo>
                  <a:lnTo>
                    <a:pt x="3594210" y="2443900"/>
                  </a:lnTo>
                  <a:lnTo>
                    <a:pt x="3597654" y="2442064"/>
                  </a:lnTo>
                  <a:lnTo>
                    <a:pt x="3599720" y="2448377"/>
                  </a:lnTo>
                  <a:lnTo>
                    <a:pt x="3599031" y="2453083"/>
                  </a:lnTo>
                  <a:lnTo>
                    <a:pt x="3595243" y="2459052"/>
                  </a:lnTo>
                  <a:close/>
                </a:path>
                <a:path w="4064000" h="2741929">
                  <a:moveTo>
                    <a:pt x="3587438" y="2669225"/>
                  </a:moveTo>
                  <a:lnTo>
                    <a:pt x="3587323" y="2668421"/>
                  </a:lnTo>
                  <a:lnTo>
                    <a:pt x="3586865" y="2666929"/>
                  </a:lnTo>
                  <a:lnTo>
                    <a:pt x="3587094" y="2666814"/>
                  </a:lnTo>
                  <a:lnTo>
                    <a:pt x="3588471" y="2666010"/>
                  </a:lnTo>
                  <a:lnTo>
                    <a:pt x="3589963" y="2665437"/>
                  </a:lnTo>
                  <a:lnTo>
                    <a:pt x="3591341" y="2664748"/>
                  </a:lnTo>
                  <a:lnTo>
                    <a:pt x="3591608" y="2665437"/>
                  </a:lnTo>
                  <a:lnTo>
                    <a:pt x="3592029" y="2666699"/>
                  </a:lnTo>
                  <a:lnTo>
                    <a:pt x="3590537" y="2667503"/>
                  </a:lnTo>
                  <a:lnTo>
                    <a:pt x="3588930" y="2668421"/>
                  </a:lnTo>
                  <a:lnTo>
                    <a:pt x="3587438" y="2669225"/>
                  </a:lnTo>
                  <a:close/>
                </a:path>
                <a:path w="4064000" h="2741929">
                  <a:moveTo>
                    <a:pt x="3618773" y="2607470"/>
                  </a:moveTo>
                  <a:lnTo>
                    <a:pt x="3609935" y="2604600"/>
                  </a:lnTo>
                  <a:lnTo>
                    <a:pt x="3610509" y="2599779"/>
                  </a:lnTo>
                  <a:lnTo>
                    <a:pt x="3611772" y="2594729"/>
                  </a:lnTo>
                  <a:lnTo>
                    <a:pt x="3612805" y="2594384"/>
                  </a:lnTo>
                  <a:lnTo>
                    <a:pt x="3613838" y="2593925"/>
                  </a:lnTo>
                  <a:lnTo>
                    <a:pt x="3614985" y="2593466"/>
                  </a:lnTo>
                  <a:lnTo>
                    <a:pt x="3617051" y="2601271"/>
                  </a:lnTo>
                  <a:lnTo>
                    <a:pt x="3618773" y="2607470"/>
                  </a:lnTo>
                  <a:close/>
                </a:path>
                <a:path w="4064000" h="2741929">
                  <a:moveTo>
                    <a:pt x="3743271" y="2569935"/>
                  </a:moveTo>
                  <a:lnTo>
                    <a:pt x="3738603" y="2569935"/>
                  </a:lnTo>
                  <a:lnTo>
                    <a:pt x="3743080" y="2568213"/>
                  </a:lnTo>
                  <a:lnTo>
                    <a:pt x="3743271" y="2569935"/>
                  </a:lnTo>
                  <a:close/>
                </a:path>
                <a:path w="4064000" h="2741929">
                  <a:moveTo>
                    <a:pt x="3735963" y="2579577"/>
                  </a:moveTo>
                  <a:lnTo>
                    <a:pt x="3732635" y="2577511"/>
                  </a:lnTo>
                  <a:lnTo>
                    <a:pt x="3733553" y="2570968"/>
                  </a:lnTo>
                  <a:lnTo>
                    <a:pt x="3733553" y="2570394"/>
                  </a:lnTo>
                  <a:lnTo>
                    <a:pt x="3734815" y="2569476"/>
                  </a:lnTo>
                  <a:lnTo>
                    <a:pt x="3735389" y="2569591"/>
                  </a:lnTo>
                  <a:lnTo>
                    <a:pt x="3738603" y="2569935"/>
                  </a:lnTo>
                  <a:lnTo>
                    <a:pt x="3743271" y="2569935"/>
                  </a:lnTo>
                  <a:lnTo>
                    <a:pt x="3743768" y="2574412"/>
                  </a:lnTo>
                  <a:lnTo>
                    <a:pt x="3743883" y="2575904"/>
                  </a:lnTo>
                  <a:lnTo>
                    <a:pt x="3741702" y="2579118"/>
                  </a:lnTo>
                  <a:lnTo>
                    <a:pt x="3740440" y="2579232"/>
                  </a:lnTo>
                  <a:lnTo>
                    <a:pt x="3735963" y="2579577"/>
                  </a:lnTo>
                  <a:close/>
                </a:path>
                <a:path w="4064000" h="2741929">
                  <a:moveTo>
                    <a:pt x="3739866" y="2679326"/>
                  </a:moveTo>
                  <a:lnTo>
                    <a:pt x="3739636" y="2679326"/>
                  </a:lnTo>
                  <a:lnTo>
                    <a:pt x="3739292" y="2679211"/>
                  </a:lnTo>
                  <a:lnTo>
                    <a:pt x="3738948" y="2679211"/>
                  </a:lnTo>
                  <a:lnTo>
                    <a:pt x="3739062" y="2678866"/>
                  </a:lnTo>
                  <a:lnTo>
                    <a:pt x="3739177" y="2678178"/>
                  </a:lnTo>
                  <a:lnTo>
                    <a:pt x="3740095" y="2678063"/>
                  </a:lnTo>
                  <a:lnTo>
                    <a:pt x="3739942" y="2678522"/>
                  </a:lnTo>
                  <a:lnTo>
                    <a:pt x="3739866" y="2679326"/>
                  </a:lnTo>
                  <a:close/>
                </a:path>
                <a:path w="4064000" h="2741929">
                  <a:moveTo>
                    <a:pt x="3749622" y="2355286"/>
                  </a:moveTo>
                  <a:lnTo>
                    <a:pt x="3748933" y="2349546"/>
                  </a:lnTo>
                  <a:lnTo>
                    <a:pt x="3748474" y="2345988"/>
                  </a:lnTo>
                  <a:lnTo>
                    <a:pt x="3747900" y="2340364"/>
                  </a:lnTo>
                  <a:lnTo>
                    <a:pt x="3756050" y="2348514"/>
                  </a:lnTo>
                  <a:lnTo>
                    <a:pt x="3749622" y="2355286"/>
                  </a:lnTo>
                  <a:close/>
                </a:path>
                <a:path w="4064000" h="2741929">
                  <a:moveTo>
                    <a:pt x="3733094" y="2639954"/>
                  </a:moveTo>
                  <a:lnTo>
                    <a:pt x="3732061" y="2637773"/>
                  </a:lnTo>
                  <a:lnTo>
                    <a:pt x="3731142" y="2635592"/>
                  </a:lnTo>
                  <a:lnTo>
                    <a:pt x="3730109" y="2633411"/>
                  </a:lnTo>
                  <a:lnTo>
                    <a:pt x="3731946" y="2632264"/>
                  </a:lnTo>
                  <a:lnTo>
                    <a:pt x="3732979" y="2631690"/>
                  </a:lnTo>
                  <a:lnTo>
                    <a:pt x="3733782" y="2633985"/>
                  </a:lnTo>
                  <a:lnTo>
                    <a:pt x="3734471" y="2636281"/>
                  </a:lnTo>
                  <a:lnTo>
                    <a:pt x="3735275" y="2638577"/>
                  </a:lnTo>
                  <a:lnTo>
                    <a:pt x="3734471" y="2639036"/>
                  </a:lnTo>
                  <a:lnTo>
                    <a:pt x="3733094" y="2639954"/>
                  </a:lnTo>
                  <a:close/>
                </a:path>
                <a:path w="4064000" h="2741929">
                  <a:moveTo>
                    <a:pt x="3765691" y="2412679"/>
                  </a:moveTo>
                  <a:lnTo>
                    <a:pt x="3764888" y="2412564"/>
                  </a:lnTo>
                  <a:lnTo>
                    <a:pt x="3765347" y="2411646"/>
                  </a:lnTo>
                  <a:lnTo>
                    <a:pt x="3765691" y="2412679"/>
                  </a:lnTo>
                  <a:close/>
                </a:path>
                <a:path w="4064000" h="2741929">
                  <a:moveTo>
                    <a:pt x="3756853" y="2673586"/>
                  </a:moveTo>
                  <a:lnTo>
                    <a:pt x="3755017" y="2670487"/>
                  </a:lnTo>
                  <a:lnTo>
                    <a:pt x="3755820" y="2669684"/>
                  </a:lnTo>
                  <a:lnTo>
                    <a:pt x="3756509" y="2668765"/>
                  </a:lnTo>
                  <a:lnTo>
                    <a:pt x="3757656" y="2668191"/>
                  </a:lnTo>
                  <a:lnTo>
                    <a:pt x="3758345" y="2669224"/>
                  </a:lnTo>
                  <a:lnTo>
                    <a:pt x="3759838" y="2670717"/>
                  </a:lnTo>
                  <a:lnTo>
                    <a:pt x="3757427" y="2672553"/>
                  </a:lnTo>
                  <a:lnTo>
                    <a:pt x="3756853" y="2673586"/>
                  </a:lnTo>
                  <a:close/>
                </a:path>
                <a:path w="4064000" h="2741929">
                  <a:moveTo>
                    <a:pt x="3674665" y="2650285"/>
                  </a:moveTo>
                  <a:lnTo>
                    <a:pt x="3670424" y="2650285"/>
                  </a:lnTo>
                  <a:lnTo>
                    <a:pt x="3674556" y="2649137"/>
                  </a:lnTo>
                  <a:lnTo>
                    <a:pt x="3674665" y="2650285"/>
                  </a:lnTo>
                  <a:close/>
                </a:path>
                <a:path w="4064000" h="2741929">
                  <a:moveTo>
                    <a:pt x="3668243" y="2659927"/>
                  </a:moveTo>
                  <a:lnTo>
                    <a:pt x="3665948" y="2657172"/>
                  </a:lnTo>
                  <a:lnTo>
                    <a:pt x="3665374" y="2651777"/>
                  </a:lnTo>
                  <a:lnTo>
                    <a:pt x="3666522" y="2650744"/>
                  </a:lnTo>
                  <a:lnTo>
                    <a:pt x="3666751" y="2650170"/>
                  </a:lnTo>
                  <a:lnTo>
                    <a:pt x="3670424" y="2650285"/>
                  </a:lnTo>
                  <a:lnTo>
                    <a:pt x="3674665" y="2650285"/>
                  </a:lnTo>
                  <a:lnTo>
                    <a:pt x="3675245" y="2656369"/>
                  </a:lnTo>
                  <a:lnTo>
                    <a:pt x="3673638" y="2658779"/>
                  </a:lnTo>
                  <a:lnTo>
                    <a:pt x="3672490" y="2659009"/>
                  </a:lnTo>
                  <a:lnTo>
                    <a:pt x="3668243" y="2659927"/>
                  </a:lnTo>
                  <a:close/>
                </a:path>
                <a:path w="4064000" h="2741929">
                  <a:moveTo>
                    <a:pt x="3678803" y="2497046"/>
                  </a:moveTo>
                  <a:lnTo>
                    <a:pt x="3675360" y="2496357"/>
                  </a:lnTo>
                  <a:lnTo>
                    <a:pt x="3674900" y="2494750"/>
                  </a:lnTo>
                  <a:lnTo>
                    <a:pt x="3677655" y="2495554"/>
                  </a:lnTo>
                  <a:lnTo>
                    <a:pt x="3678918" y="2495554"/>
                  </a:lnTo>
                  <a:lnTo>
                    <a:pt x="3678803" y="2497046"/>
                  </a:lnTo>
                  <a:close/>
                </a:path>
                <a:path w="4064000" h="2741929">
                  <a:moveTo>
                    <a:pt x="3678918" y="2495554"/>
                  </a:moveTo>
                  <a:lnTo>
                    <a:pt x="3677655" y="2495554"/>
                  </a:lnTo>
                  <a:lnTo>
                    <a:pt x="3678918" y="2494980"/>
                  </a:lnTo>
                  <a:lnTo>
                    <a:pt x="3678918" y="2495554"/>
                  </a:lnTo>
                  <a:close/>
                </a:path>
                <a:path w="4064000" h="2741929">
                  <a:moveTo>
                    <a:pt x="3671228" y="2636855"/>
                  </a:moveTo>
                  <a:lnTo>
                    <a:pt x="3665948" y="2632608"/>
                  </a:lnTo>
                  <a:lnTo>
                    <a:pt x="3659980" y="2630771"/>
                  </a:lnTo>
                  <a:lnTo>
                    <a:pt x="3662964" y="2627902"/>
                  </a:lnTo>
                  <a:lnTo>
                    <a:pt x="3664915" y="2626180"/>
                  </a:lnTo>
                  <a:lnTo>
                    <a:pt x="3666981" y="2624114"/>
                  </a:lnTo>
                  <a:lnTo>
                    <a:pt x="3663538" y="2620441"/>
                  </a:lnTo>
                  <a:lnTo>
                    <a:pt x="3661931" y="2618834"/>
                  </a:lnTo>
                  <a:lnTo>
                    <a:pt x="3662160" y="2618145"/>
                  </a:lnTo>
                  <a:lnTo>
                    <a:pt x="3662428" y="2617227"/>
                  </a:lnTo>
                  <a:lnTo>
                    <a:pt x="3662619" y="2616653"/>
                  </a:lnTo>
                  <a:lnTo>
                    <a:pt x="3664915" y="2617227"/>
                  </a:lnTo>
                  <a:lnTo>
                    <a:pt x="3667325" y="2617456"/>
                  </a:lnTo>
                  <a:lnTo>
                    <a:pt x="3673179" y="2620900"/>
                  </a:lnTo>
                  <a:lnTo>
                    <a:pt x="3677999" y="2623999"/>
                  </a:lnTo>
                  <a:lnTo>
                    <a:pt x="3674671" y="2630083"/>
                  </a:lnTo>
                  <a:lnTo>
                    <a:pt x="3671228" y="2636855"/>
                  </a:lnTo>
                  <a:close/>
                </a:path>
                <a:path w="4064000" h="2741929">
                  <a:moveTo>
                    <a:pt x="3684197" y="2364354"/>
                  </a:moveTo>
                  <a:lnTo>
                    <a:pt x="3680410" y="2359992"/>
                  </a:lnTo>
                  <a:lnTo>
                    <a:pt x="3677540" y="2356893"/>
                  </a:lnTo>
                  <a:lnTo>
                    <a:pt x="3673867" y="2352646"/>
                  </a:lnTo>
                  <a:lnTo>
                    <a:pt x="3676048" y="2352072"/>
                  </a:lnTo>
                  <a:lnTo>
                    <a:pt x="3677885" y="2350694"/>
                  </a:lnTo>
                  <a:lnTo>
                    <a:pt x="3678918" y="2351383"/>
                  </a:lnTo>
                  <a:lnTo>
                    <a:pt x="3683738" y="2354482"/>
                  </a:lnTo>
                  <a:lnTo>
                    <a:pt x="3684312" y="2356089"/>
                  </a:lnTo>
                  <a:lnTo>
                    <a:pt x="3684197" y="2364354"/>
                  </a:lnTo>
                  <a:close/>
                </a:path>
                <a:path w="4064000" h="2741929">
                  <a:moveTo>
                    <a:pt x="3721960" y="2546059"/>
                  </a:moveTo>
                  <a:lnTo>
                    <a:pt x="3722304" y="2543075"/>
                  </a:lnTo>
                  <a:lnTo>
                    <a:pt x="3721845" y="2540435"/>
                  </a:lnTo>
                  <a:lnTo>
                    <a:pt x="3725977" y="2533089"/>
                  </a:lnTo>
                  <a:lnTo>
                    <a:pt x="3728273" y="2536532"/>
                  </a:lnTo>
                  <a:lnTo>
                    <a:pt x="3731601" y="2541583"/>
                  </a:lnTo>
                  <a:lnTo>
                    <a:pt x="3727928" y="2543304"/>
                  </a:lnTo>
                  <a:lnTo>
                    <a:pt x="3725403" y="2544452"/>
                  </a:lnTo>
                  <a:lnTo>
                    <a:pt x="3721960" y="2546059"/>
                  </a:lnTo>
                  <a:close/>
                </a:path>
                <a:path w="4064000" h="2741929">
                  <a:moveTo>
                    <a:pt x="3712089" y="2616079"/>
                  </a:moveTo>
                  <a:lnTo>
                    <a:pt x="3707498" y="2615734"/>
                  </a:lnTo>
                  <a:lnTo>
                    <a:pt x="3702907" y="2611372"/>
                  </a:lnTo>
                  <a:lnTo>
                    <a:pt x="3697971" y="2606781"/>
                  </a:lnTo>
                  <a:lnTo>
                    <a:pt x="3699807" y="2601616"/>
                  </a:lnTo>
                  <a:lnTo>
                    <a:pt x="3701759" y="2595876"/>
                  </a:lnTo>
                  <a:lnTo>
                    <a:pt x="3710367" y="2595876"/>
                  </a:lnTo>
                  <a:lnTo>
                    <a:pt x="3714844" y="2601042"/>
                  </a:lnTo>
                  <a:lnTo>
                    <a:pt x="3716680" y="2610684"/>
                  </a:lnTo>
                  <a:lnTo>
                    <a:pt x="3712089" y="2616079"/>
                  </a:lnTo>
                  <a:close/>
                </a:path>
                <a:path w="4064000" h="2741929">
                  <a:moveTo>
                    <a:pt x="3710826" y="2367338"/>
                  </a:moveTo>
                  <a:lnTo>
                    <a:pt x="3707727" y="2361714"/>
                  </a:lnTo>
                  <a:lnTo>
                    <a:pt x="3703595" y="2358385"/>
                  </a:lnTo>
                  <a:lnTo>
                    <a:pt x="3705432" y="2352760"/>
                  </a:lnTo>
                  <a:lnTo>
                    <a:pt x="3707153" y="2347710"/>
                  </a:lnTo>
                  <a:lnTo>
                    <a:pt x="3708875" y="2342545"/>
                  </a:lnTo>
                  <a:lnTo>
                    <a:pt x="3714501" y="2345873"/>
                  </a:lnTo>
                  <a:lnTo>
                    <a:pt x="3717469" y="2350063"/>
                  </a:lnTo>
                  <a:lnTo>
                    <a:pt x="3718092" y="2355975"/>
                  </a:lnTo>
                  <a:lnTo>
                    <a:pt x="3716680" y="2364469"/>
                  </a:lnTo>
                  <a:lnTo>
                    <a:pt x="3710826" y="2367338"/>
                  </a:lnTo>
                  <a:close/>
                </a:path>
                <a:path w="4064000" h="2741929">
                  <a:moveTo>
                    <a:pt x="3764658" y="2329803"/>
                  </a:moveTo>
                  <a:lnTo>
                    <a:pt x="3763395" y="2321883"/>
                  </a:lnTo>
                  <a:lnTo>
                    <a:pt x="3762822" y="2318669"/>
                  </a:lnTo>
                  <a:lnTo>
                    <a:pt x="3763396" y="2318669"/>
                  </a:lnTo>
                  <a:lnTo>
                    <a:pt x="3764658" y="2329803"/>
                  </a:lnTo>
                  <a:close/>
                </a:path>
                <a:path w="4064000" h="2741929">
                  <a:moveTo>
                    <a:pt x="3458655" y="2458134"/>
                  </a:moveTo>
                  <a:lnTo>
                    <a:pt x="3458770" y="2454575"/>
                  </a:lnTo>
                  <a:lnTo>
                    <a:pt x="3459918" y="2455264"/>
                  </a:lnTo>
                  <a:lnTo>
                    <a:pt x="3461984" y="2456641"/>
                  </a:lnTo>
                  <a:lnTo>
                    <a:pt x="3460836" y="2457101"/>
                  </a:lnTo>
                  <a:lnTo>
                    <a:pt x="3459803" y="2457675"/>
                  </a:lnTo>
                  <a:lnTo>
                    <a:pt x="3458655" y="2458134"/>
                  </a:lnTo>
                  <a:close/>
                </a:path>
                <a:path w="4064000" h="2741929">
                  <a:moveTo>
                    <a:pt x="3464853" y="2460429"/>
                  </a:moveTo>
                  <a:lnTo>
                    <a:pt x="3464624" y="2460429"/>
                  </a:lnTo>
                  <a:lnTo>
                    <a:pt x="3463706" y="2459167"/>
                  </a:lnTo>
                  <a:lnTo>
                    <a:pt x="3463132" y="2457789"/>
                  </a:lnTo>
                  <a:lnTo>
                    <a:pt x="3461984" y="2456756"/>
                  </a:lnTo>
                  <a:lnTo>
                    <a:pt x="3462328" y="2456641"/>
                  </a:lnTo>
                  <a:lnTo>
                    <a:pt x="3463246" y="2457789"/>
                  </a:lnTo>
                  <a:lnTo>
                    <a:pt x="3464050" y="2458937"/>
                  </a:lnTo>
                  <a:lnTo>
                    <a:pt x="3464853" y="2460200"/>
                  </a:lnTo>
                  <a:lnTo>
                    <a:pt x="3464853" y="2460429"/>
                  </a:lnTo>
                  <a:close/>
                </a:path>
                <a:path w="4064000" h="2741929">
                  <a:moveTo>
                    <a:pt x="3465772" y="2475696"/>
                  </a:moveTo>
                  <a:lnTo>
                    <a:pt x="3464968" y="2460429"/>
                  </a:lnTo>
                  <a:lnTo>
                    <a:pt x="3467953" y="2460659"/>
                  </a:lnTo>
                  <a:lnTo>
                    <a:pt x="3470937" y="2461003"/>
                  </a:lnTo>
                  <a:lnTo>
                    <a:pt x="3475873" y="2461462"/>
                  </a:lnTo>
                  <a:lnTo>
                    <a:pt x="3472314" y="2466513"/>
                  </a:lnTo>
                  <a:lnTo>
                    <a:pt x="3469559" y="2470301"/>
                  </a:lnTo>
                  <a:lnTo>
                    <a:pt x="3465772" y="2475696"/>
                  </a:lnTo>
                  <a:close/>
                </a:path>
                <a:path w="4064000" h="2741929">
                  <a:moveTo>
                    <a:pt x="3436962" y="2513575"/>
                  </a:moveTo>
                  <a:lnTo>
                    <a:pt x="3436388" y="2513575"/>
                  </a:lnTo>
                  <a:lnTo>
                    <a:pt x="3436388" y="2505999"/>
                  </a:lnTo>
                  <a:lnTo>
                    <a:pt x="3436962" y="2505999"/>
                  </a:lnTo>
                  <a:lnTo>
                    <a:pt x="3437421" y="2505884"/>
                  </a:lnTo>
                  <a:lnTo>
                    <a:pt x="3437995" y="2505884"/>
                  </a:lnTo>
                  <a:lnTo>
                    <a:pt x="3438225" y="2510935"/>
                  </a:lnTo>
                  <a:lnTo>
                    <a:pt x="3438224" y="2513460"/>
                  </a:lnTo>
                  <a:lnTo>
                    <a:pt x="3437650" y="2513460"/>
                  </a:lnTo>
                  <a:lnTo>
                    <a:pt x="3436962" y="2513575"/>
                  </a:lnTo>
                  <a:close/>
                </a:path>
                <a:path w="4064000" h="2741929">
                  <a:moveTo>
                    <a:pt x="3676393" y="2345414"/>
                  </a:moveTo>
                  <a:lnTo>
                    <a:pt x="3675818" y="2344496"/>
                  </a:lnTo>
                  <a:lnTo>
                    <a:pt x="3675360" y="2343463"/>
                  </a:lnTo>
                  <a:lnTo>
                    <a:pt x="3674900" y="2342545"/>
                  </a:lnTo>
                  <a:lnTo>
                    <a:pt x="3676393" y="2341626"/>
                  </a:lnTo>
                  <a:lnTo>
                    <a:pt x="3677770" y="2340593"/>
                  </a:lnTo>
                  <a:lnTo>
                    <a:pt x="3679147" y="2339675"/>
                  </a:lnTo>
                  <a:lnTo>
                    <a:pt x="3679377" y="2340134"/>
                  </a:lnTo>
                  <a:lnTo>
                    <a:pt x="3679721" y="2340708"/>
                  </a:lnTo>
                  <a:lnTo>
                    <a:pt x="3680066" y="2341167"/>
                  </a:lnTo>
                  <a:lnTo>
                    <a:pt x="3677655" y="2344037"/>
                  </a:lnTo>
                  <a:lnTo>
                    <a:pt x="3676393" y="2345414"/>
                  </a:lnTo>
                  <a:close/>
                </a:path>
                <a:path w="4064000" h="2741929">
                  <a:moveTo>
                    <a:pt x="3740669" y="2546059"/>
                  </a:moveTo>
                  <a:lnTo>
                    <a:pt x="3740325" y="2545830"/>
                  </a:lnTo>
                  <a:lnTo>
                    <a:pt x="3739636" y="2545485"/>
                  </a:lnTo>
                  <a:lnTo>
                    <a:pt x="3739866" y="2544452"/>
                  </a:lnTo>
                  <a:lnTo>
                    <a:pt x="3740095" y="2544682"/>
                  </a:lnTo>
                  <a:lnTo>
                    <a:pt x="3740899" y="2545026"/>
                  </a:lnTo>
                  <a:lnTo>
                    <a:pt x="3740669" y="2546059"/>
                  </a:lnTo>
                  <a:close/>
                </a:path>
                <a:path w="4064000" h="2741929">
                  <a:moveTo>
                    <a:pt x="3650797" y="2370552"/>
                  </a:moveTo>
                  <a:lnTo>
                    <a:pt x="3644713" y="2370552"/>
                  </a:lnTo>
                  <a:lnTo>
                    <a:pt x="3644713" y="2368830"/>
                  </a:lnTo>
                  <a:lnTo>
                    <a:pt x="3650797" y="2368830"/>
                  </a:lnTo>
                  <a:lnTo>
                    <a:pt x="3650797" y="2370552"/>
                  </a:lnTo>
                  <a:close/>
                </a:path>
                <a:path w="4064000" h="2741929">
                  <a:moveTo>
                    <a:pt x="3429157" y="2513805"/>
                  </a:moveTo>
                  <a:lnTo>
                    <a:pt x="3416417" y="2505999"/>
                  </a:lnTo>
                  <a:lnTo>
                    <a:pt x="3416302" y="2505770"/>
                  </a:lnTo>
                  <a:lnTo>
                    <a:pt x="3417794" y="2496128"/>
                  </a:lnTo>
                  <a:lnTo>
                    <a:pt x="3424451" y="2501293"/>
                  </a:lnTo>
                  <a:lnTo>
                    <a:pt x="3428583" y="2503818"/>
                  </a:lnTo>
                  <a:lnTo>
                    <a:pt x="3429157" y="2513805"/>
                  </a:lnTo>
                  <a:close/>
                </a:path>
                <a:path w="4064000" h="2741929">
                  <a:moveTo>
                    <a:pt x="3193514" y="2521036"/>
                  </a:moveTo>
                  <a:lnTo>
                    <a:pt x="3193285" y="2521036"/>
                  </a:lnTo>
                  <a:lnTo>
                    <a:pt x="3192481" y="2519774"/>
                  </a:lnTo>
                  <a:lnTo>
                    <a:pt x="3191563" y="2518740"/>
                  </a:lnTo>
                  <a:lnTo>
                    <a:pt x="3190875" y="2517707"/>
                  </a:lnTo>
                  <a:lnTo>
                    <a:pt x="3191104" y="2517707"/>
                  </a:lnTo>
                  <a:lnTo>
                    <a:pt x="3191997" y="2518740"/>
                  </a:lnTo>
                  <a:lnTo>
                    <a:pt x="3192811" y="2519774"/>
                  </a:lnTo>
                  <a:lnTo>
                    <a:pt x="3193514" y="2520577"/>
                  </a:lnTo>
                  <a:lnTo>
                    <a:pt x="3193514" y="2521036"/>
                  </a:lnTo>
                  <a:close/>
                </a:path>
                <a:path w="4064000" h="2741929">
                  <a:moveTo>
                    <a:pt x="3193514" y="2521151"/>
                  </a:moveTo>
                  <a:close/>
                </a:path>
                <a:path w="4064000" h="2741929">
                  <a:moveTo>
                    <a:pt x="3194088" y="2532515"/>
                  </a:moveTo>
                  <a:lnTo>
                    <a:pt x="3193859" y="2527464"/>
                  </a:lnTo>
                  <a:lnTo>
                    <a:pt x="3193629" y="2524250"/>
                  </a:lnTo>
                  <a:lnTo>
                    <a:pt x="3193514" y="2521151"/>
                  </a:lnTo>
                  <a:lnTo>
                    <a:pt x="3196613" y="2523332"/>
                  </a:lnTo>
                  <a:lnTo>
                    <a:pt x="3198335" y="2526087"/>
                  </a:lnTo>
                  <a:lnTo>
                    <a:pt x="3194088" y="2532515"/>
                  </a:lnTo>
                  <a:close/>
                </a:path>
                <a:path w="4064000" h="2741929">
                  <a:moveTo>
                    <a:pt x="3190874" y="2517593"/>
                  </a:moveTo>
                  <a:lnTo>
                    <a:pt x="3188694" y="2517478"/>
                  </a:lnTo>
                  <a:lnTo>
                    <a:pt x="3186628" y="2517248"/>
                  </a:lnTo>
                  <a:lnTo>
                    <a:pt x="3184102" y="2517133"/>
                  </a:lnTo>
                  <a:lnTo>
                    <a:pt x="3187890" y="2510705"/>
                  </a:lnTo>
                  <a:lnTo>
                    <a:pt x="3190874" y="2517593"/>
                  </a:lnTo>
                  <a:close/>
                </a:path>
                <a:path w="4064000" h="2741929">
                  <a:moveTo>
                    <a:pt x="3169985" y="2610110"/>
                  </a:moveTo>
                  <a:lnTo>
                    <a:pt x="3170558" y="2605519"/>
                  </a:lnTo>
                  <a:lnTo>
                    <a:pt x="3171477" y="2596795"/>
                  </a:lnTo>
                  <a:lnTo>
                    <a:pt x="3176986" y="2603223"/>
                  </a:lnTo>
                  <a:lnTo>
                    <a:pt x="3179511" y="2606092"/>
                  </a:lnTo>
                  <a:lnTo>
                    <a:pt x="3176412" y="2607470"/>
                  </a:lnTo>
                  <a:lnTo>
                    <a:pt x="3169985" y="2610110"/>
                  </a:lnTo>
                  <a:close/>
                </a:path>
                <a:path w="4064000" h="2741929">
                  <a:moveTo>
                    <a:pt x="3131074" y="2513919"/>
                  </a:moveTo>
                  <a:lnTo>
                    <a:pt x="3123843" y="2509672"/>
                  </a:lnTo>
                  <a:lnTo>
                    <a:pt x="3129123" y="2502441"/>
                  </a:lnTo>
                  <a:lnTo>
                    <a:pt x="3131074" y="2513919"/>
                  </a:lnTo>
                  <a:close/>
                </a:path>
                <a:path w="4064000" h="2741929">
                  <a:moveTo>
                    <a:pt x="3152308" y="2647645"/>
                  </a:moveTo>
                  <a:lnTo>
                    <a:pt x="3151161" y="2644431"/>
                  </a:lnTo>
                  <a:lnTo>
                    <a:pt x="3148636" y="2638003"/>
                  </a:lnTo>
                  <a:lnTo>
                    <a:pt x="3149554" y="2637429"/>
                  </a:lnTo>
                  <a:lnTo>
                    <a:pt x="3150587" y="2636740"/>
                  </a:lnTo>
                  <a:lnTo>
                    <a:pt x="3151505" y="2636281"/>
                  </a:lnTo>
                  <a:lnTo>
                    <a:pt x="3152653" y="2639380"/>
                  </a:lnTo>
                  <a:lnTo>
                    <a:pt x="3155178" y="2645579"/>
                  </a:lnTo>
                  <a:lnTo>
                    <a:pt x="3154260" y="2646267"/>
                  </a:lnTo>
                  <a:lnTo>
                    <a:pt x="3153227" y="2646956"/>
                  </a:lnTo>
                  <a:lnTo>
                    <a:pt x="3152308" y="2647645"/>
                  </a:lnTo>
                  <a:close/>
                </a:path>
                <a:path w="4064000" h="2741929">
                  <a:moveTo>
                    <a:pt x="3172919" y="2362058"/>
                  </a:moveTo>
                  <a:lnTo>
                    <a:pt x="3169067" y="2362058"/>
                  </a:lnTo>
                  <a:lnTo>
                    <a:pt x="3172166" y="2361714"/>
                  </a:lnTo>
                  <a:lnTo>
                    <a:pt x="3172919" y="2362058"/>
                  </a:lnTo>
                  <a:close/>
                </a:path>
                <a:path w="4064000" h="2741929">
                  <a:moveTo>
                    <a:pt x="3171706" y="2377439"/>
                  </a:moveTo>
                  <a:lnTo>
                    <a:pt x="3169066" y="2370782"/>
                  </a:lnTo>
                  <a:lnTo>
                    <a:pt x="3164590" y="2365616"/>
                  </a:lnTo>
                  <a:lnTo>
                    <a:pt x="3165164" y="2364354"/>
                  </a:lnTo>
                  <a:lnTo>
                    <a:pt x="3165623" y="2363091"/>
                  </a:lnTo>
                  <a:lnTo>
                    <a:pt x="3166197" y="2361828"/>
                  </a:lnTo>
                  <a:lnTo>
                    <a:pt x="3169067" y="2362058"/>
                  </a:lnTo>
                  <a:lnTo>
                    <a:pt x="3172919" y="2362058"/>
                  </a:lnTo>
                  <a:lnTo>
                    <a:pt x="3176183" y="2363550"/>
                  </a:lnTo>
                  <a:lnTo>
                    <a:pt x="3177905" y="2368142"/>
                  </a:lnTo>
                  <a:lnTo>
                    <a:pt x="3171706" y="2377439"/>
                  </a:lnTo>
                  <a:close/>
                </a:path>
                <a:path w="4064000" h="2741929">
                  <a:moveTo>
                    <a:pt x="2974400" y="2321194"/>
                  </a:moveTo>
                  <a:close/>
                </a:path>
                <a:path w="4064000" h="2741929">
                  <a:moveTo>
                    <a:pt x="2950870" y="2609077"/>
                  </a:moveTo>
                  <a:lnTo>
                    <a:pt x="2949608" y="2604371"/>
                  </a:lnTo>
                  <a:lnTo>
                    <a:pt x="2949149" y="2595073"/>
                  </a:lnTo>
                  <a:lnTo>
                    <a:pt x="2953166" y="2598287"/>
                  </a:lnTo>
                  <a:lnTo>
                    <a:pt x="2955921" y="2600353"/>
                  </a:lnTo>
                  <a:lnTo>
                    <a:pt x="2958675" y="2602534"/>
                  </a:lnTo>
                  <a:lnTo>
                    <a:pt x="2950870" y="2609077"/>
                  </a:lnTo>
                  <a:close/>
                </a:path>
                <a:path w="4064000" h="2741929">
                  <a:moveTo>
                    <a:pt x="2973482" y="2324982"/>
                  </a:moveTo>
                  <a:lnTo>
                    <a:pt x="2973596" y="2321309"/>
                  </a:lnTo>
                  <a:lnTo>
                    <a:pt x="2974400" y="2321309"/>
                  </a:lnTo>
                  <a:lnTo>
                    <a:pt x="2974170" y="2321424"/>
                  </a:lnTo>
                  <a:lnTo>
                    <a:pt x="2973826" y="2321654"/>
                  </a:lnTo>
                  <a:lnTo>
                    <a:pt x="2973482" y="2324982"/>
                  </a:lnTo>
                  <a:close/>
                </a:path>
                <a:path w="4064000" h="2741929">
                  <a:moveTo>
                    <a:pt x="3755705" y="2647989"/>
                  </a:moveTo>
                  <a:lnTo>
                    <a:pt x="3755820" y="2645808"/>
                  </a:lnTo>
                  <a:lnTo>
                    <a:pt x="3755935" y="2646153"/>
                  </a:lnTo>
                  <a:lnTo>
                    <a:pt x="3756164" y="2646497"/>
                  </a:lnTo>
                  <a:lnTo>
                    <a:pt x="3756279" y="2646956"/>
                  </a:lnTo>
                  <a:lnTo>
                    <a:pt x="3756049" y="2647300"/>
                  </a:lnTo>
                  <a:lnTo>
                    <a:pt x="3755934" y="2647645"/>
                  </a:lnTo>
                  <a:lnTo>
                    <a:pt x="3755705" y="2647989"/>
                  </a:lnTo>
                  <a:close/>
                </a:path>
                <a:path w="4064000" h="2741929">
                  <a:moveTo>
                    <a:pt x="3762822" y="2549388"/>
                  </a:moveTo>
                  <a:lnTo>
                    <a:pt x="3762477" y="2548814"/>
                  </a:lnTo>
                  <a:lnTo>
                    <a:pt x="3761674" y="2547781"/>
                  </a:lnTo>
                  <a:lnTo>
                    <a:pt x="3764199" y="2545027"/>
                  </a:lnTo>
                  <a:lnTo>
                    <a:pt x="3767643" y="2541353"/>
                  </a:lnTo>
                  <a:lnTo>
                    <a:pt x="3765806" y="2547781"/>
                  </a:lnTo>
                  <a:lnTo>
                    <a:pt x="3767413" y="2548929"/>
                  </a:lnTo>
                  <a:lnTo>
                    <a:pt x="3762822" y="2549388"/>
                  </a:lnTo>
                  <a:close/>
                </a:path>
                <a:path w="4064000" h="2741929">
                  <a:moveTo>
                    <a:pt x="2990240" y="2636396"/>
                  </a:moveTo>
                  <a:lnTo>
                    <a:pt x="2990699" y="2636166"/>
                  </a:lnTo>
                  <a:lnTo>
                    <a:pt x="2990814" y="2635362"/>
                  </a:lnTo>
                  <a:lnTo>
                    <a:pt x="2991043" y="2634444"/>
                  </a:lnTo>
                  <a:lnTo>
                    <a:pt x="2991158" y="2633641"/>
                  </a:lnTo>
                  <a:lnTo>
                    <a:pt x="2991043" y="2636166"/>
                  </a:lnTo>
                  <a:lnTo>
                    <a:pt x="2990240" y="2636396"/>
                  </a:lnTo>
                  <a:close/>
                </a:path>
                <a:path w="4064000" h="2741929">
                  <a:moveTo>
                    <a:pt x="2908746" y="2646841"/>
                  </a:moveTo>
                  <a:lnTo>
                    <a:pt x="2905073" y="2644546"/>
                  </a:lnTo>
                  <a:lnTo>
                    <a:pt x="2900367" y="2642594"/>
                  </a:lnTo>
                  <a:lnTo>
                    <a:pt x="2907943" y="2635478"/>
                  </a:lnTo>
                  <a:lnTo>
                    <a:pt x="2909320" y="2639151"/>
                  </a:lnTo>
                  <a:lnTo>
                    <a:pt x="2910583" y="2642250"/>
                  </a:lnTo>
                  <a:lnTo>
                    <a:pt x="2911845" y="2645464"/>
                  </a:lnTo>
                  <a:lnTo>
                    <a:pt x="2908746" y="2646841"/>
                  </a:lnTo>
                  <a:close/>
                </a:path>
                <a:path w="4064000" h="2741929">
                  <a:moveTo>
                    <a:pt x="3548643" y="2326130"/>
                  </a:moveTo>
                  <a:lnTo>
                    <a:pt x="3548528" y="2317866"/>
                  </a:lnTo>
                  <a:lnTo>
                    <a:pt x="3551971" y="2319013"/>
                  </a:lnTo>
                  <a:lnTo>
                    <a:pt x="3556907" y="2320735"/>
                  </a:lnTo>
                  <a:lnTo>
                    <a:pt x="3553464" y="2323031"/>
                  </a:lnTo>
                  <a:lnTo>
                    <a:pt x="3551053" y="2324523"/>
                  </a:lnTo>
                  <a:lnTo>
                    <a:pt x="3548643" y="2326130"/>
                  </a:lnTo>
                  <a:close/>
                </a:path>
                <a:path w="4064000" h="2741929">
                  <a:moveTo>
                    <a:pt x="3103642" y="2625147"/>
                  </a:moveTo>
                  <a:lnTo>
                    <a:pt x="3103871" y="2617686"/>
                  </a:lnTo>
                  <a:lnTo>
                    <a:pt x="3101117" y="2612176"/>
                  </a:lnTo>
                  <a:lnTo>
                    <a:pt x="3110184" y="2611717"/>
                  </a:lnTo>
                  <a:lnTo>
                    <a:pt x="3110758" y="2603682"/>
                  </a:lnTo>
                  <a:lnTo>
                    <a:pt x="3112021" y="2594843"/>
                  </a:lnTo>
                  <a:lnTo>
                    <a:pt x="3114661" y="2597254"/>
                  </a:lnTo>
                  <a:lnTo>
                    <a:pt x="3117530" y="2598402"/>
                  </a:lnTo>
                  <a:lnTo>
                    <a:pt x="3117760" y="2600123"/>
                  </a:lnTo>
                  <a:lnTo>
                    <a:pt x="3118350" y="2607036"/>
                  </a:lnTo>
                  <a:lnTo>
                    <a:pt x="3117143" y="2614185"/>
                  </a:lnTo>
                  <a:lnTo>
                    <a:pt x="3114063" y="2620301"/>
                  </a:lnTo>
                  <a:lnTo>
                    <a:pt x="3109036" y="2624114"/>
                  </a:lnTo>
                  <a:lnTo>
                    <a:pt x="3103642" y="2625147"/>
                  </a:lnTo>
                  <a:close/>
                </a:path>
                <a:path w="4064000" h="2741929">
                  <a:moveTo>
                    <a:pt x="3765346" y="2597598"/>
                  </a:moveTo>
                  <a:lnTo>
                    <a:pt x="3764543" y="2597139"/>
                  </a:lnTo>
                  <a:lnTo>
                    <a:pt x="3763281" y="2596910"/>
                  </a:lnTo>
                  <a:lnTo>
                    <a:pt x="3763969" y="2595417"/>
                  </a:lnTo>
                  <a:lnTo>
                    <a:pt x="3763969" y="2594729"/>
                  </a:lnTo>
                  <a:lnTo>
                    <a:pt x="3764313" y="2594614"/>
                  </a:lnTo>
                  <a:lnTo>
                    <a:pt x="3765921" y="2597369"/>
                  </a:lnTo>
                  <a:lnTo>
                    <a:pt x="3765346" y="2597598"/>
                  </a:lnTo>
                  <a:close/>
                </a:path>
                <a:path w="4064000" h="2741929">
                  <a:moveTo>
                    <a:pt x="3096067" y="2566606"/>
                  </a:moveTo>
                  <a:lnTo>
                    <a:pt x="3096296" y="2560178"/>
                  </a:lnTo>
                  <a:lnTo>
                    <a:pt x="3096411" y="2554898"/>
                  </a:lnTo>
                  <a:lnTo>
                    <a:pt x="3096755" y="2546863"/>
                  </a:lnTo>
                  <a:lnTo>
                    <a:pt x="3102839" y="2557194"/>
                  </a:lnTo>
                  <a:lnTo>
                    <a:pt x="3096067" y="2566606"/>
                  </a:lnTo>
                  <a:close/>
                </a:path>
                <a:path w="4064000" h="2741929">
                  <a:moveTo>
                    <a:pt x="3065420" y="2568328"/>
                  </a:moveTo>
                  <a:lnTo>
                    <a:pt x="3064846" y="2567524"/>
                  </a:lnTo>
                  <a:lnTo>
                    <a:pt x="3063469" y="2565688"/>
                  </a:lnTo>
                  <a:lnTo>
                    <a:pt x="3061633" y="2562244"/>
                  </a:lnTo>
                  <a:lnTo>
                    <a:pt x="3063469" y="2557423"/>
                  </a:lnTo>
                  <a:lnTo>
                    <a:pt x="3066109" y="2554898"/>
                  </a:lnTo>
                  <a:lnTo>
                    <a:pt x="3068520" y="2551454"/>
                  </a:lnTo>
                  <a:lnTo>
                    <a:pt x="3074259" y="2557997"/>
                  </a:lnTo>
                  <a:lnTo>
                    <a:pt x="3071045" y="2562703"/>
                  </a:lnTo>
                  <a:lnTo>
                    <a:pt x="3068749" y="2567180"/>
                  </a:lnTo>
                  <a:lnTo>
                    <a:pt x="3068405" y="2568098"/>
                  </a:lnTo>
                  <a:lnTo>
                    <a:pt x="3065420" y="2568328"/>
                  </a:lnTo>
                  <a:close/>
                </a:path>
                <a:path w="4064000" h="2741929">
                  <a:moveTo>
                    <a:pt x="2998159" y="2641332"/>
                  </a:moveTo>
                  <a:lnTo>
                    <a:pt x="2998274" y="2640987"/>
                  </a:lnTo>
                  <a:lnTo>
                    <a:pt x="2998504" y="2640758"/>
                  </a:lnTo>
                  <a:lnTo>
                    <a:pt x="2998733" y="2640413"/>
                  </a:lnTo>
                  <a:lnTo>
                    <a:pt x="2998618" y="2640643"/>
                  </a:lnTo>
                  <a:lnTo>
                    <a:pt x="2998504" y="2641102"/>
                  </a:lnTo>
                  <a:lnTo>
                    <a:pt x="2998274" y="2641217"/>
                  </a:lnTo>
                  <a:close/>
                </a:path>
                <a:path w="4064000" h="2741929">
                  <a:moveTo>
                    <a:pt x="2996552" y="2643742"/>
                  </a:moveTo>
                  <a:lnTo>
                    <a:pt x="2996897" y="2642939"/>
                  </a:lnTo>
                  <a:lnTo>
                    <a:pt x="2997126" y="2642135"/>
                  </a:lnTo>
                  <a:lnTo>
                    <a:pt x="2997356" y="2641446"/>
                  </a:lnTo>
                  <a:lnTo>
                    <a:pt x="2997585" y="2641332"/>
                  </a:lnTo>
                  <a:lnTo>
                    <a:pt x="2998045" y="2641332"/>
                  </a:lnTo>
                  <a:lnTo>
                    <a:pt x="2997470" y="2642135"/>
                  </a:lnTo>
                  <a:lnTo>
                    <a:pt x="2996552" y="2643742"/>
                  </a:lnTo>
                  <a:close/>
                </a:path>
                <a:path w="4064000" h="2741929">
                  <a:moveTo>
                    <a:pt x="2895546" y="2407399"/>
                  </a:moveTo>
                  <a:lnTo>
                    <a:pt x="2895317" y="2399478"/>
                  </a:lnTo>
                  <a:lnTo>
                    <a:pt x="2897497" y="2392247"/>
                  </a:lnTo>
                  <a:lnTo>
                    <a:pt x="2903351" y="2397757"/>
                  </a:lnTo>
                  <a:lnTo>
                    <a:pt x="2907483" y="2399823"/>
                  </a:lnTo>
                  <a:lnTo>
                    <a:pt x="2907254" y="2401085"/>
                  </a:lnTo>
                  <a:lnTo>
                    <a:pt x="2907139" y="2403611"/>
                  </a:lnTo>
                  <a:lnTo>
                    <a:pt x="2901974" y="2404299"/>
                  </a:lnTo>
                  <a:lnTo>
                    <a:pt x="2895546" y="2407399"/>
                  </a:lnTo>
                  <a:close/>
                </a:path>
                <a:path w="4064000" h="2741929">
                  <a:moveTo>
                    <a:pt x="3464509" y="2631001"/>
                  </a:moveTo>
                  <a:lnTo>
                    <a:pt x="3459574" y="2629394"/>
                  </a:lnTo>
                  <a:lnTo>
                    <a:pt x="3452342" y="2618604"/>
                  </a:lnTo>
                  <a:lnTo>
                    <a:pt x="3457393" y="2614127"/>
                  </a:lnTo>
                  <a:lnTo>
                    <a:pt x="3461640" y="2610454"/>
                  </a:lnTo>
                  <a:lnTo>
                    <a:pt x="3465772" y="2606781"/>
                  </a:lnTo>
                  <a:lnTo>
                    <a:pt x="3472658" y="2615849"/>
                  </a:lnTo>
                  <a:lnTo>
                    <a:pt x="3473577" y="2621014"/>
                  </a:lnTo>
                  <a:lnTo>
                    <a:pt x="3469559" y="2625491"/>
                  </a:lnTo>
                  <a:lnTo>
                    <a:pt x="3464509" y="2631001"/>
                  </a:lnTo>
                  <a:close/>
                </a:path>
                <a:path w="4064000" h="2741929">
                  <a:moveTo>
                    <a:pt x="3485973" y="2557997"/>
                  </a:moveTo>
                  <a:lnTo>
                    <a:pt x="3478238" y="2555927"/>
                  </a:lnTo>
                  <a:lnTo>
                    <a:pt x="3472644" y="2549015"/>
                  </a:lnTo>
                  <a:lnTo>
                    <a:pt x="3472366" y="2541629"/>
                  </a:lnTo>
                  <a:lnTo>
                    <a:pt x="3480578" y="2538139"/>
                  </a:lnTo>
                  <a:lnTo>
                    <a:pt x="3482415" y="2539402"/>
                  </a:lnTo>
                  <a:lnTo>
                    <a:pt x="3486088" y="2541124"/>
                  </a:lnTo>
                  <a:lnTo>
                    <a:pt x="3488843" y="2544223"/>
                  </a:lnTo>
                  <a:lnTo>
                    <a:pt x="3493549" y="2549273"/>
                  </a:lnTo>
                  <a:lnTo>
                    <a:pt x="3491942" y="2556046"/>
                  </a:lnTo>
                  <a:lnTo>
                    <a:pt x="3485973" y="2557997"/>
                  </a:lnTo>
                  <a:close/>
                </a:path>
                <a:path w="4064000" h="2741929">
                  <a:moveTo>
                    <a:pt x="3515242" y="2647530"/>
                  </a:moveTo>
                  <a:lnTo>
                    <a:pt x="3514439" y="2647071"/>
                  </a:lnTo>
                  <a:lnTo>
                    <a:pt x="3511684" y="2645693"/>
                  </a:lnTo>
                  <a:lnTo>
                    <a:pt x="3509503" y="2642594"/>
                  </a:lnTo>
                  <a:lnTo>
                    <a:pt x="3506174" y="2639265"/>
                  </a:lnTo>
                  <a:lnTo>
                    <a:pt x="3508814" y="2635248"/>
                  </a:lnTo>
                  <a:lnTo>
                    <a:pt x="3510192" y="2631690"/>
                  </a:lnTo>
                  <a:lnTo>
                    <a:pt x="3512487" y="2630083"/>
                  </a:lnTo>
                  <a:lnTo>
                    <a:pt x="3514668" y="2628590"/>
                  </a:lnTo>
                  <a:lnTo>
                    <a:pt x="3519718" y="2636396"/>
                  </a:lnTo>
                  <a:lnTo>
                    <a:pt x="3519145" y="2641217"/>
                  </a:lnTo>
                  <a:lnTo>
                    <a:pt x="3518800" y="2643512"/>
                  </a:lnTo>
                  <a:lnTo>
                    <a:pt x="3515242" y="2647530"/>
                  </a:lnTo>
                  <a:close/>
                </a:path>
                <a:path w="4064000" h="2741929">
                  <a:moveTo>
                    <a:pt x="3200860" y="2674734"/>
                  </a:moveTo>
                  <a:lnTo>
                    <a:pt x="3196269" y="2673242"/>
                  </a:lnTo>
                  <a:lnTo>
                    <a:pt x="3192252" y="2672898"/>
                  </a:lnTo>
                  <a:lnTo>
                    <a:pt x="3189038" y="2670717"/>
                  </a:lnTo>
                  <a:lnTo>
                    <a:pt x="3185135" y="2667847"/>
                  </a:lnTo>
                  <a:lnTo>
                    <a:pt x="3185939" y="2654302"/>
                  </a:lnTo>
                  <a:lnTo>
                    <a:pt x="3193055" y="2660271"/>
                  </a:lnTo>
                  <a:lnTo>
                    <a:pt x="3196384" y="2663600"/>
                  </a:lnTo>
                  <a:lnTo>
                    <a:pt x="3202008" y="2664977"/>
                  </a:lnTo>
                  <a:lnTo>
                    <a:pt x="3200860" y="2674734"/>
                  </a:lnTo>
                  <a:close/>
                </a:path>
                <a:path w="4064000" h="2741929">
                  <a:moveTo>
                    <a:pt x="3416531" y="2545026"/>
                  </a:moveTo>
                  <a:lnTo>
                    <a:pt x="3412743" y="2539517"/>
                  </a:lnTo>
                  <a:lnTo>
                    <a:pt x="3410907" y="2534696"/>
                  </a:lnTo>
                  <a:lnTo>
                    <a:pt x="3417220" y="2530678"/>
                  </a:lnTo>
                  <a:lnTo>
                    <a:pt x="3419401" y="2533089"/>
                  </a:lnTo>
                  <a:lnTo>
                    <a:pt x="3421926" y="2534696"/>
                  </a:lnTo>
                  <a:lnTo>
                    <a:pt x="3422615" y="2536991"/>
                  </a:lnTo>
                  <a:lnTo>
                    <a:pt x="3423418" y="2539517"/>
                  </a:lnTo>
                  <a:lnTo>
                    <a:pt x="3422385" y="2542731"/>
                  </a:lnTo>
                  <a:lnTo>
                    <a:pt x="3422302" y="2544797"/>
                  </a:lnTo>
                  <a:lnTo>
                    <a:pt x="3419860" y="2544797"/>
                  </a:lnTo>
                  <a:lnTo>
                    <a:pt x="3416531" y="2545026"/>
                  </a:lnTo>
                  <a:close/>
                </a:path>
                <a:path w="4064000" h="2741929">
                  <a:moveTo>
                    <a:pt x="3422270" y="2545600"/>
                  </a:moveTo>
                  <a:lnTo>
                    <a:pt x="3419860" y="2544797"/>
                  </a:lnTo>
                  <a:lnTo>
                    <a:pt x="3422302" y="2544797"/>
                  </a:lnTo>
                  <a:lnTo>
                    <a:pt x="3422270" y="2545600"/>
                  </a:lnTo>
                  <a:close/>
                </a:path>
                <a:path w="4064000" h="2741929">
                  <a:moveTo>
                    <a:pt x="3383590" y="2602534"/>
                  </a:moveTo>
                  <a:lnTo>
                    <a:pt x="3383245" y="2601845"/>
                  </a:lnTo>
                  <a:lnTo>
                    <a:pt x="3382671" y="2601157"/>
                  </a:lnTo>
                  <a:lnTo>
                    <a:pt x="3382786" y="2600583"/>
                  </a:lnTo>
                  <a:lnTo>
                    <a:pt x="3383475" y="2598861"/>
                  </a:lnTo>
                  <a:lnTo>
                    <a:pt x="3384163" y="2598172"/>
                  </a:lnTo>
                  <a:lnTo>
                    <a:pt x="3385770" y="2599664"/>
                  </a:lnTo>
                  <a:lnTo>
                    <a:pt x="3385082" y="2600697"/>
                  </a:lnTo>
                  <a:lnTo>
                    <a:pt x="3384278" y="2601616"/>
                  </a:lnTo>
                  <a:lnTo>
                    <a:pt x="3383590" y="2602534"/>
                  </a:lnTo>
                  <a:close/>
                </a:path>
                <a:path w="4064000" h="2741929">
                  <a:moveTo>
                    <a:pt x="3412399" y="2633871"/>
                  </a:moveTo>
                  <a:lnTo>
                    <a:pt x="3411366" y="2633411"/>
                  </a:lnTo>
                  <a:lnTo>
                    <a:pt x="3410448" y="2632837"/>
                  </a:lnTo>
                  <a:lnTo>
                    <a:pt x="3409415" y="2632378"/>
                  </a:lnTo>
                  <a:lnTo>
                    <a:pt x="3407234" y="2625950"/>
                  </a:lnTo>
                  <a:lnTo>
                    <a:pt x="3408956" y="2622736"/>
                  </a:lnTo>
                  <a:lnTo>
                    <a:pt x="3416646" y="2622622"/>
                  </a:lnTo>
                  <a:lnTo>
                    <a:pt x="3413662" y="2630427"/>
                  </a:lnTo>
                  <a:lnTo>
                    <a:pt x="3412399" y="2633871"/>
                  </a:lnTo>
                  <a:close/>
                </a:path>
                <a:path w="4064000" h="2741929">
                  <a:moveTo>
                    <a:pt x="3390591" y="2430126"/>
                  </a:moveTo>
                  <a:lnTo>
                    <a:pt x="3386115" y="2423928"/>
                  </a:lnTo>
                  <a:lnTo>
                    <a:pt x="3391969" y="2417729"/>
                  </a:lnTo>
                  <a:lnTo>
                    <a:pt x="3390936" y="2426682"/>
                  </a:lnTo>
                  <a:lnTo>
                    <a:pt x="3390591" y="2430126"/>
                  </a:lnTo>
                  <a:close/>
                </a:path>
                <a:path w="4064000" h="2741929">
                  <a:moveTo>
                    <a:pt x="3535443" y="2593121"/>
                  </a:moveTo>
                  <a:lnTo>
                    <a:pt x="3533721" y="2591400"/>
                  </a:lnTo>
                  <a:lnTo>
                    <a:pt x="3534295" y="2591859"/>
                  </a:lnTo>
                  <a:lnTo>
                    <a:pt x="3534869" y="2592203"/>
                  </a:lnTo>
                  <a:lnTo>
                    <a:pt x="3535328" y="2592548"/>
                  </a:lnTo>
                  <a:lnTo>
                    <a:pt x="3535443" y="2593121"/>
                  </a:lnTo>
                  <a:close/>
                </a:path>
                <a:path w="4064000" h="2741929">
                  <a:moveTo>
                    <a:pt x="3533607" y="2502441"/>
                  </a:moveTo>
                  <a:lnTo>
                    <a:pt x="3523162" y="2499342"/>
                  </a:lnTo>
                  <a:lnTo>
                    <a:pt x="3522588" y="2494062"/>
                  </a:lnTo>
                  <a:lnTo>
                    <a:pt x="3524080" y="2486371"/>
                  </a:lnTo>
                  <a:lnTo>
                    <a:pt x="3537853" y="2486371"/>
                  </a:lnTo>
                  <a:lnTo>
                    <a:pt x="3536132" y="2498309"/>
                  </a:lnTo>
                  <a:lnTo>
                    <a:pt x="3533607" y="2502441"/>
                  </a:lnTo>
                  <a:close/>
                </a:path>
                <a:path w="4064000" h="2741929">
                  <a:moveTo>
                    <a:pt x="3519144" y="2424731"/>
                  </a:moveTo>
                  <a:lnTo>
                    <a:pt x="3517537" y="2423928"/>
                  </a:lnTo>
                  <a:lnTo>
                    <a:pt x="3514094" y="2422091"/>
                  </a:lnTo>
                  <a:lnTo>
                    <a:pt x="3514553" y="2420484"/>
                  </a:lnTo>
                  <a:lnTo>
                    <a:pt x="3514668" y="2419565"/>
                  </a:lnTo>
                  <a:lnTo>
                    <a:pt x="3516619" y="2420025"/>
                  </a:lnTo>
                  <a:lnTo>
                    <a:pt x="3518456" y="2420599"/>
                  </a:lnTo>
                  <a:lnTo>
                    <a:pt x="3520292" y="2421058"/>
                  </a:lnTo>
                  <a:lnTo>
                    <a:pt x="3519948" y="2422320"/>
                  </a:lnTo>
                  <a:lnTo>
                    <a:pt x="3519489" y="2423468"/>
                  </a:lnTo>
                  <a:lnTo>
                    <a:pt x="3519144" y="2424731"/>
                  </a:lnTo>
                  <a:close/>
                </a:path>
                <a:path w="4064000" h="2741929">
                  <a:moveTo>
                    <a:pt x="3545888" y="2659812"/>
                  </a:moveTo>
                  <a:lnTo>
                    <a:pt x="3545658" y="2659812"/>
                  </a:lnTo>
                  <a:lnTo>
                    <a:pt x="3545429" y="2657631"/>
                  </a:lnTo>
                  <a:lnTo>
                    <a:pt x="3545429" y="2656254"/>
                  </a:lnTo>
                  <a:lnTo>
                    <a:pt x="3545888" y="2656139"/>
                  </a:lnTo>
                  <a:lnTo>
                    <a:pt x="3546118" y="2655909"/>
                  </a:lnTo>
                  <a:lnTo>
                    <a:pt x="3546462" y="2659697"/>
                  </a:lnTo>
                  <a:lnTo>
                    <a:pt x="3546232" y="2659697"/>
                  </a:lnTo>
                  <a:lnTo>
                    <a:pt x="3545888" y="2659812"/>
                  </a:lnTo>
                  <a:close/>
                </a:path>
                <a:path w="4064000" h="2741929">
                  <a:moveTo>
                    <a:pt x="3536476" y="2593925"/>
                  </a:moveTo>
                  <a:lnTo>
                    <a:pt x="3535787" y="2593925"/>
                  </a:lnTo>
                  <a:lnTo>
                    <a:pt x="3535558" y="2593696"/>
                  </a:lnTo>
                  <a:lnTo>
                    <a:pt x="3535443" y="2593121"/>
                  </a:lnTo>
                  <a:lnTo>
                    <a:pt x="3535787" y="2593351"/>
                  </a:lnTo>
                  <a:lnTo>
                    <a:pt x="3536132" y="2593696"/>
                  </a:lnTo>
                  <a:lnTo>
                    <a:pt x="3536476" y="2593925"/>
                  </a:lnTo>
                  <a:close/>
                </a:path>
                <a:path w="4064000" h="2741929">
                  <a:moveTo>
                    <a:pt x="3525342" y="2604371"/>
                  </a:moveTo>
                  <a:lnTo>
                    <a:pt x="3522129" y="2599320"/>
                  </a:lnTo>
                  <a:lnTo>
                    <a:pt x="3525342" y="2591629"/>
                  </a:lnTo>
                  <a:lnTo>
                    <a:pt x="3525342" y="2604371"/>
                  </a:lnTo>
                  <a:close/>
                </a:path>
                <a:path w="4064000" h="2741929">
                  <a:moveTo>
                    <a:pt x="3429043" y="2603797"/>
                  </a:moveTo>
                  <a:lnTo>
                    <a:pt x="3426862" y="2597943"/>
                  </a:lnTo>
                  <a:lnTo>
                    <a:pt x="3424451" y="2594614"/>
                  </a:lnTo>
                  <a:lnTo>
                    <a:pt x="3421582" y="2590596"/>
                  </a:lnTo>
                  <a:lnTo>
                    <a:pt x="3421811" y="2590367"/>
                  </a:lnTo>
                  <a:lnTo>
                    <a:pt x="3425369" y="2582217"/>
                  </a:lnTo>
                  <a:lnTo>
                    <a:pt x="3428646" y="2585192"/>
                  </a:lnTo>
                  <a:lnTo>
                    <a:pt x="3432041" y="2588114"/>
                  </a:lnTo>
                  <a:lnTo>
                    <a:pt x="3435974" y="2588690"/>
                  </a:lnTo>
                  <a:lnTo>
                    <a:pt x="3440639" y="2588690"/>
                  </a:lnTo>
                  <a:lnTo>
                    <a:pt x="3440406" y="2592892"/>
                  </a:lnTo>
                  <a:lnTo>
                    <a:pt x="3438110" y="2598172"/>
                  </a:lnTo>
                  <a:lnTo>
                    <a:pt x="3429043" y="2603797"/>
                  </a:lnTo>
                  <a:close/>
                </a:path>
                <a:path w="4064000" h="2741929">
                  <a:moveTo>
                    <a:pt x="3440639" y="2588690"/>
                  </a:moveTo>
                  <a:lnTo>
                    <a:pt x="3435974" y="2588690"/>
                  </a:lnTo>
                  <a:lnTo>
                    <a:pt x="3440865" y="2584628"/>
                  </a:lnTo>
                  <a:lnTo>
                    <a:pt x="3440639" y="2588690"/>
                  </a:lnTo>
                  <a:close/>
                </a:path>
                <a:path w="4064000" h="2741929">
                  <a:moveTo>
                    <a:pt x="3380835" y="2396149"/>
                  </a:moveTo>
                  <a:lnTo>
                    <a:pt x="3379228" y="2394313"/>
                  </a:lnTo>
                  <a:lnTo>
                    <a:pt x="3378539" y="2393280"/>
                  </a:lnTo>
                  <a:lnTo>
                    <a:pt x="3378514" y="2393050"/>
                  </a:lnTo>
                  <a:lnTo>
                    <a:pt x="3379228" y="2392132"/>
                  </a:lnTo>
                  <a:lnTo>
                    <a:pt x="3380031" y="2391214"/>
                  </a:lnTo>
                  <a:lnTo>
                    <a:pt x="3381294" y="2393050"/>
                  </a:lnTo>
                  <a:lnTo>
                    <a:pt x="3382786" y="2394083"/>
                  </a:lnTo>
                  <a:lnTo>
                    <a:pt x="3380835" y="2396149"/>
                  </a:lnTo>
                  <a:close/>
                </a:path>
                <a:path w="4064000" h="2741929">
                  <a:moveTo>
                    <a:pt x="3305539" y="2559260"/>
                  </a:moveTo>
                  <a:lnTo>
                    <a:pt x="3303820" y="2553843"/>
                  </a:lnTo>
                  <a:lnTo>
                    <a:pt x="3301178" y="2545256"/>
                  </a:lnTo>
                  <a:lnTo>
                    <a:pt x="3308848" y="2542537"/>
                  </a:lnTo>
                  <a:lnTo>
                    <a:pt x="3312957" y="2546834"/>
                  </a:lnTo>
                  <a:lnTo>
                    <a:pt x="3312267" y="2553843"/>
                  </a:lnTo>
                  <a:lnTo>
                    <a:pt x="3305539" y="2559260"/>
                  </a:lnTo>
                  <a:close/>
                </a:path>
                <a:path w="4064000" h="2741929">
                  <a:moveTo>
                    <a:pt x="3266055" y="2663600"/>
                  </a:moveTo>
                  <a:lnTo>
                    <a:pt x="3265596" y="2662911"/>
                  </a:lnTo>
                  <a:lnTo>
                    <a:pt x="3263186" y="2659582"/>
                  </a:lnTo>
                  <a:lnTo>
                    <a:pt x="3263530" y="2656254"/>
                  </a:lnTo>
                  <a:lnTo>
                    <a:pt x="3268236" y="2652007"/>
                  </a:lnTo>
                  <a:lnTo>
                    <a:pt x="3268810" y="2656254"/>
                  </a:lnTo>
                  <a:lnTo>
                    <a:pt x="3269205" y="2659582"/>
                  </a:lnTo>
                  <a:lnTo>
                    <a:pt x="3269613" y="2662337"/>
                  </a:lnTo>
                  <a:lnTo>
                    <a:pt x="3268236" y="2662567"/>
                  </a:lnTo>
                  <a:lnTo>
                    <a:pt x="3266055" y="2663600"/>
                  </a:lnTo>
                  <a:close/>
                </a:path>
                <a:path w="4064000" h="2741929">
                  <a:moveTo>
                    <a:pt x="3324707" y="2479025"/>
                  </a:moveTo>
                  <a:lnTo>
                    <a:pt x="3321264" y="2473744"/>
                  </a:lnTo>
                  <a:lnTo>
                    <a:pt x="3317132" y="2469842"/>
                  </a:lnTo>
                  <a:lnTo>
                    <a:pt x="3318739" y="2463758"/>
                  </a:lnTo>
                  <a:lnTo>
                    <a:pt x="3322068" y="2459511"/>
                  </a:lnTo>
                  <a:lnTo>
                    <a:pt x="3328036" y="2456871"/>
                  </a:lnTo>
                  <a:lnTo>
                    <a:pt x="3331135" y="2460889"/>
                  </a:lnTo>
                  <a:lnTo>
                    <a:pt x="3329414" y="2469383"/>
                  </a:lnTo>
                  <a:lnTo>
                    <a:pt x="3327233" y="2472941"/>
                  </a:lnTo>
                  <a:lnTo>
                    <a:pt x="3324707" y="2479025"/>
                  </a:lnTo>
                  <a:close/>
                </a:path>
                <a:path w="4064000" h="2741929">
                  <a:moveTo>
                    <a:pt x="3201319" y="2449869"/>
                  </a:moveTo>
                  <a:lnTo>
                    <a:pt x="3196613" y="2449640"/>
                  </a:lnTo>
                  <a:lnTo>
                    <a:pt x="3189841" y="2447688"/>
                  </a:lnTo>
                  <a:lnTo>
                    <a:pt x="3203615" y="2441605"/>
                  </a:lnTo>
                  <a:lnTo>
                    <a:pt x="3201319" y="2449869"/>
                  </a:lnTo>
                  <a:close/>
                </a:path>
                <a:path w="4064000" h="2741929">
                  <a:moveTo>
                    <a:pt x="3256758" y="2527349"/>
                  </a:moveTo>
                  <a:lnTo>
                    <a:pt x="3252052" y="2515526"/>
                  </a:lnTo>
                  <a:lnTo>
                    <a:pt x="3249297" y="2508754"/>
                  </a:lnTo>
                  <a:lnTo>
                    <a:pt x="3256414" y="2510705"/>
                  </a:lnTo>
                  <a:lnTo>
                    <a:pt x="3256988" y="2510935"/>
                  </a:lnTo>
                  <a:lnTo>
                    <a:pt x="3263874" y="2514034"/>
                  </a:lnTo>
                  <a:lnTo>
                    <a:pt x="3261234" y="2518970"/>
                  </a:lnTo>
                  <a:lnTo>
                    <a:pt x="3259512" y="2522299"/>
                  </a:lnTo>
                  <a:lnTo>
                    <a:pt x="3256758" y="2527349"/>
                  </a:lnTo>
                  <a:close/>
                </a:path>
                <a:path w="4064000" h="2741929">
                  <a:moveTo>
                    <a:pt x="3224734" y="2356663"/>
                  </a:moveTo>
                  <a:lnTo>
                    <a:pt x="3223931" y="2355745"/>
                  </a:lnTo>
                  <a:lnTo>
                    <a:pt x="3223816" y="2355286"/>
                  </a:lnTo>
                  <a:lnTo>
                    <a:pt x="3224046" y="2354712"/>
                  </a:lnTo>
                  <a:lnTo>
                    <a:pt x="3224046" y="2354138"/>
                  </a:lnTo>
                  <a:lnTo>
                    <a:pt x="3224620" y="2354367"/>
                  </a:lnTo>
                  <a:lnTo>
                    <a:pt x="3225194" y="2354482"/>
                  </a:lnTo>
                  <a:lnTo>
                    <a:pt x="3225882" y="2354712"/>
                  </a:lnTo>
                  <a:lnTo>
                    <a:pt x="3225423" y="2355401"/>
                  </a:lnTo>
                  <a:lnTo>
                    <a:pt x="3224734" y="2356663"/>
                  </a:lnTo>
                  <a:close/>
                </a:path>
                <a:path w="4064000" h="2741929">
                  <a:moveTo>
                    <a:pt x="3272712" y="2455723"/>
                  </a:moveTo>
                  <a:lnTo>
                    <a:pt x="3265192" y="2453151"/>
                  </a:lnTo>
                  <a:lnTo>
                    <a:pt x="3261880" y="2449955"/>
                  </a:lnTo>
                  <a:lnTo>
                    <a:pt x="3262463" y="2445166"/>
                  </a:lnTo>
                  <a:lnTo>
                    <a:pt x="3266629" y="2437817"/>
                  </a:lnTo>
                  <a:lnTo>
                    <a:pt x="3271909" y="2442179"/>
                  </a:lnTo>
                  <a:lnTo>
                    <a:pt x="3274434" y="2447688"/>
                  </a:lnTo>
                  <a:lnTo>
                    <a:pt x="3272712" y="2455723"/>
                  </a:lnTo>
                  <a:close/>
                </a:path>
                <a:path w="4064000" h="2741929">
                  <a:moveTo>
                    <a:pt x="3366946" y="2548814"/>
                  </a:moveTo>
                  <a:lnTo>
                    <a:pt x="3362585" y="2545600"/>
                  </a:lnTo>
                  <a:lnTo>
                    <a:pt x="3363388" y="2544567"/>
                  </a:lnTo>
                  <a:lnTo>
                    <a:pt x="3363503" y="2537795"/>
                  </a:lnTo>
                  <a:lnTo>
                    <a:pt x="3365684" y="2542386"/>
                  </a:lnTo>
                  <a:lnTo>
                    <a:pt x="3367979" y="2547437"/>
                  </a:lnTo>
                  <a:lnTo>
                    <a:pt x="3366946" y="2548814"/>
                  </a:lnTo>
                  <a:close/>
                </a:path>
                <a:path w="4064000" h="2741929">
                  <a:moveTo>
                    <a:pt x="3325626" y="2621474"/>
                  </a:moveTo>
                  <a:lnTo>
                    <a:pt x="3325626" y="2608732"/>
                  </a:lnTo>
                  <a:lnTo>
                    <a:pt x="3332742" y="2605289"/>
                  </a:lnTo>
                  <a:lnTo>
                    <a:pt x="3340318" y="2609995"/>
                  </a:lnTo>
                  <a:lnTo>
                    <a:pt x="3334923" y="2614242"/>
                  </a:lnTo>
                  <a:lnTo>
                    <a:pt x="3330447" y="2617686"/>
                  </a:lnTo>
                  <a:lnTo>
                    <a:pt x="3325626" y="2621474"/>
                  </a:lnTo>
                  <a:close/>
                </a:path>
                <a:path w="4064000" h="2741929">
                  <a:moveTo>
                    <a:pt x="3377506" y="2549962"/>
                  </a:moveTo>
                  <a:lnTo>
                    <a:pt x="3378310" y="2546748"/>
                  </a:lnTo>
                  <a:lnTo>
                    <a:pt x="3377965" y="2545256"/>
                  </a:lnTo>
                  <a:lnTo>
                    <a:pt x="3378539" y="2545256"/>
                  </a:lnTo>
                  <a:lnTo>
                    <a:pt x="3379113" y="2545371"/>
                  </a:lnTo>
                  <a:lnTo>
                    <a:pt x="3379687" y="2545371"/>
                  </a:lnTo>
                  <a:lnTo>
                    <a:pt x="3378998" y="2549733"/>
                  </a:lnTo>
                  <a:lnTo>
                    <a:pt x="3377506" y="2549962"/>
                  </a:lnTo>
                  <a:close/>
                </a:path>
                <a:path w="4064000" h="2741929">
                  <a:moveTo>
                    <a:pt x="3370964" y="2617915"/>
                  </a:moveTo>
                  <a:lnTo>
                    <a:pt x="3372341" y="2611258"/>
                  </a:lnTo>
                  <a:lnTo>
                    <a:pt x="3376932" y="2610339"/>
                  </a:lnTo>
                  <a:lnTo>
                    <a:pt x="3377392" y="2611028"/>
                  </a:lnTo>
                  <a:lnTo>
                    <a:pt x="3377851" y="2611602"/>
                  </a:lnTo>
                  <a:lnTo>
                    <a:pt x="3378310" y="2612291"/>
                  </a:lnTo>
                  <a:lnTo>
                    <a:pt x="3376932" y="2614013"/>
                  </a:lnTo>
                  <a:lnTo>
                    <a:pt x="3375785" y="2616653"/>
                  </a:lnTo>
                  <a:lnTo>
                    <a:pt x="3374063" y="2617341"/>
                  </a:lnTo>
                  <a:lnTo>
                    <a:pt x="3370964" y="2617915"/>
                  </a:lnTo>
                  <a:close/>
                </a:path>
                <a:path w="4064000" h="2741929">
                  <a:moveTo>
                    <a:pt x="3359486" y="2459970"/>
                  </a:moveTo>
                  <a:lnTo>
                    <a:pt x="3358453" y="2458937"/>
                  </a:lnTo>
                  <a:lnTo>
                    <a:pt x="3357420" y="2457789"/>
                  </a:lnTo>
                  <a:lnTo>
                    <a:pt x="3356387" y="2456756"/>
                  </a:lnTo>
                  <a:lnTo>
                    <a:pt x="3357535" y="2455149"/>
                  </a:lnTo>
                  <a:lnTo>
                    <a:pt x="3358797" y="2453542"/>
                  </a:lnTo>
                  <a:lnTo>
                    <a:pt x="3359945" y="2451935"/>
                  </a:lnTo>
                  <a:lnTo>
                    <a:pt x="3362355" y="2454690"/>
                  </a:lnTo>
                  <a:lnTo>
                    <a:pt x="3361437" y="2456527"/>
                  </a:lnTo>
                  <a:lnTo>
                    <a:pt x="3360404" y="2458248"/>
                  </a:lnTo>
                  <a:lnTo>
                    <a:pt x="3359486" y="2459970"/>
                  </a:lnTo>
                  <a:close/>
                </a:path>
                <a:path w="4064000" h="2741929">
                  <a:moveTo>
                    <a:pt x="3341466" y="2508410"/>
                  </a:moveTo>
                  <a:lnTo>
                    <a:pt x="3339858" y="2505425"/>
                  </a:lnTo>
                  <a:lnTo>
                    <a:pt x="3338481" y="2502670"/>
                  </a:lnTo>
                  <a:lnTo>
                    <a:pt x="3337104" y="2499801"/>
                  </a:lnTo>
                  <a:lnTo>
                    <a:pt x="3337793" y="2499227"/>
                  </a:lnTo>
                  <a:lnTo>
                    <a:pt x="3338481" y="2498768"/>
                  </a:lnTo>
                  <a:lnTo>
                    <a:pt x="3339170" y="2498194"/>
                  </a:lnTo>
                  <a:lnTo>
                    <a:pt x="3342384" y="2503933"/>
                  </a:lnTo>
                  <a:lnTo>
                    <a:pt x="3344220" y="2507032"/>
                  </a:lnTo>
                  <a:lnTo>
                    <a:pt x="3342613" y="2507721"/>
                  </a:lnTo>
                  <a:lnTo>
                    <a:pt x="3341466" y="2508410"/>
                  </a:lnTo>
                  <a:close/>
                </a:path>
                <a:path w="4064000" h="2741929">
                  <a:moveTo>
                    <a:pt x="3133370" y="2700102"/>
                  </a:moveTo>
                  <a:lnTo>
                    <a:pt x="3128320" y="2692755"/>
                  </a:lnTo>
                  <a:lnTo>
                    <a:pt x="3124876" y="2687246"/>
                  </a:lnTo>
                  <a:lnTo>
                    <a:pt x="3130960" y="2689082"/>
                  </a:lnTo>
                  <a:lnTo>
                    <a:pt x="3139453" y="2691493"/>
                  </a:lnTo>
                  <a:lnTo>
                    <a:pt x="3135666" y="2696888"/>
                  </a:lnTo>
                  <a:lnTo>
                    <a:pt x="3133370" y="2700102"/>
                  </a:lnTo>
                  <a:close/>
                </a:path>
                <a:path w="4064000" h="2741929">
                  <a:moveTo>
                    <a:pt x="3235409" y="2714680"/>
                  </a:moveTo>
                  <a:lnTo>
                    <a:pt x="3234950" y="2713532"/>
                  </a:lnTo>
                  <a:lnTo>
                    <a:pt x="3234261" y="2712039"/>
                  </a:lnTo>
                  <a:lnTo>
                    <a:pt x="3235409" y="2711351"/>
                  </a:lnTo>
                  <a:lnTo>
                    <a:pt x="3236442" y="2710892"/>
                  </a:lnTo>
                  <a:lnTo>
                    <a:pt x="3236710" y="2712039"/>
                  </a:lnTo>
                  <a:lnTo>
                    <a:pt x="3237016" y="2712958"/>
                  </a:lnTo>
                  <a:lnTo>
                    <a:pt x="3237245" y="2713991"/>
                  </a:lnTo>
                  <a:lnTo>
                    <a:pt x="3235409" y="2714680"/>
                  </a:lnTo>
                  <a:close/>
                </a:path>
                <a:path w="4064000" h="2741929">
                  <a:moveTo>
                    <a:pt x="3472658" y="2741310"/>
                  </a:moveTo>
                  <a:lnTo>
                    <a:pt x="3466001" y="2741310"/>
                  </a:lnTo>
                  <a:lnTo>
                    <a:pt x="3465083" y="2740850"/>
                  </a:lnTo>
                  <a:lnTo>
                    <a:pt x="3464050" y="2740621"/>
                  </a:lnTo>
                  <a:lnTo>
                    <a:pt x="3462854" y="2740621"/>
                  </a:lnTo>
                  <a:lnTo>
                    <a:pt x="3466001" y="2735226"/>
                  </a:lnTo>
                  <a:lnTo>
                    <a:pt x="3468067" y="2731323"/>
                  </a:lnTo>
                  <a:lnTo>
                    <a:pt x="3470248" y="2727536"/>
                  </a:lnTo>
                  <a:lnTo>
                    <a:pt x="3467608" y="2734537"/>
                  </a:lnTo>
                  <a:lnTo>
                    <a:pt x="3469559" y="2738325"/>
                  </a:lnTo>
                  <a:lnTo>
                    <a:pt x="3471943" y="2740621"/>
                  </a:lnTo>
                  <a:lnTo>
                    <a:pt x="3464050" y="2740621"/>
                  </a:lnTo>
                  <a:lnTo>
                    <a:pt x="3462787" y="2740736"/>
                  </a:lnTo>
                  <a:lnTo>
                    <a:pt x="3472062" y="2740736"/>
                  </a:lnTo>
                  <a:lnTo>
                    <a:pt x="3472658" y="2741310"/>
                  </a:lnTo>
                  <a:close/>
                </a:path>
                <a:path w="4064000" h="2741929">
                  <a:moveTo>
                    <a:pt x="2911501" y="2732586"/>
                  </a:moveTo>
                  <a:lnTo>
                    <a:pt x="2911271" y="2731668"/>
                  </a:lnTo>
                  <a:lnTo>
                    <a:pt x="2911960" y="2731782"/>
                  </a:lnTo>
                  <a:lnTo>
                    <a:pt x="2911501" y="2732586"/>
                  </a:lnTo>
                  <a:close/>
                </a:path>
                <a:path w="4064000" h="2741929">
                  <a:moveTo>
                    <a:pt x="3132911" y="2732357"/>
                  </a:moveTo>
                  <a:lnTo>
                    <a:pt x="3131763" y="2732242"/>
                  </a:lnTo>
                  <a:lnTo>
                    <a:pt x="3130500" y="2732242"/>
                  </a:lnTo>
                  <a:lnTo>
                    <a:pt x="3129353" y="2732127"/>
                  </a:lnTo>
                  <a:lnTo>
                    <a:pt x="3131074" y="2720074"/>
                  </a:lnTo>
                  <a:lnTo>
                    <a:pt x="3132107" y="2720189"/>
                  </a:lnTo>
                  <a:lnTo>
                    <a:pt x="3134288" y="2720648"/>
                  </a:lnTo>
                  <a:lnTo>
                    <a:pt x="3132911" y="2732357"/>
                  </a:lnTo>
                  <a:close/>
                </a:path>
                <a:path w="4064000" h="2741929">
                  <a:moveTo>
                    <a:pt x="3354550" y="2703660"/>
                  </a:moveTo>
                  <a:lnTo>
                    <a:pt x="3354320" y="2692641"/>
                  </a:lnTo>
                  <a:lnTo>
                    <a:pt x="3361437" y="2698380"/>
                  </a:lnTo>
                  <a:lnTo>
                    <a:pt x="3368898" y="2698954"/>
                  </a:lnTo>
                  <a:lnTo>
                    <a:pt x="3370051" y="2703086"/>
                  </a:lnTo>
                  <a:lnTo>
                    <a:pt x="3361552" y="2703086"/>
                  </a:lnTo>
                  <a:lnTo>
                    <a:pt x="3354550" y="2703660"/>
                  </a:lnTo>
                  <a:close/>
                </a:path>
                <a:path w="4064000" h="2741929">
                  <a:moveTo>
                    <a:pt x="3375670" y="2722829"/>
                  </a:moveTo>
                  <a:lnTo>
                    <a:pt x="3371570" y="2717090"/>
                  </a:lnTo>
                  <a:lnTo>
                    <a:pt x="3364536" y="2707333"/>
                  </a:lnTo>
                  <a:lnTo>
                    <a:pt x="3361552" y="2703086"/>
                  </a:lnTo>
                  <a:lnTo>
                    <a:pt x="3370051" y="2703086"/>
                  </a:lnTo>
                  <a:lnTo>
                    <a:pt x="3372456" y="2711695"/>
                  </a:lnTo>
                  <a:lnTo>
                    <a:pt x="3377277" y="2712843"/>
                  </a:lnTo>
                  <a:lnTo>
                    <a:pt x="3380491" y="2715024"/>
                  </a:lnTo>
                  <a:lnTo>
                    <a:pt x="3379155" y="2717205"/>
                  </a:lnTo>
                  <a:lnTo>
                    <a:pt x="3377621" y="2719615"/>
                  </a:lnTo>
                  <a:lnTo>
                    <a:pt x="3375670" y="2722829"/>
                  </a:lnTo>
                  <a:close/>
                </a:path>
                <a:path w="4064000" h="2741929">
                  <a:moveTo>
                    <a:pt x="3756738" y="2704464"/>
                  </a:moveTo>
                  <a:lnTo>
                    <a:pt x="3756509" y="2703890"/>
                  </a:lnTo>
                  <a:lnTo>
                    <a:pt x="3756164" y="2703431"/>
                  </a:lnTo>
                  <a:lnTo>
                    <a:pt x="3755935" y="2702857"/>
                  </a:lnTo>
                  <a:lnTo>
                    <a:pt x="3756624" y="2702742"/>
                  </a:lnTo>
                  <a:lnTo>
                    <a:pt x="3757198" y="2702512"/>
                  </a:lnTo>
                  <a:lnTo>
                    <a:pt x="3758116" y="2702512"/>
                  </a:lnTo>
                  <a:lnTo>
                    <a:pt x="3758345" y="2703086"/>
                  </a:lnTo>
                  <a:lnTo>
                    <a:pt x="3758575" y="2703545"/>
                  </a:lnTo>
                  <a:lnTo>
                    <a:pt x="3758001" y="2703775"/>
                  </a:lnTo>
                  <a:lnTo>
                    <a:pt x="3757312" y="2704119"/>
                  </a:lnTo>
                  <a:lnTo>
                    <a:pt x="3756738" y="2704464"/>
                  </a:lnTo>
                  <a:close/>
                </a:path>
                <a:path w="4064000" h="2741929">
                  <a:moveTo>
                    <a:pt x="3409300" y="2702168"/>
                  </a:moveTo>
                  <a:lnTo>
                    <a:pt x="3404365" y="2698036"/>
                  </a:lnTo>
                  <a:lnTo>
                    <a:pt x="3398855" y="2696314"/>
                  </a:lnTo>
                  <a:lnTo>
                    <a:pt x="3404250" y="2694362"/>
                  </a:lnTo>
                  <a:lnTo>
                    <a:pt x="3408497" y="2692870"/>
                  </a:lnTo>
                  <a:lnTo>
                    <a:pt x="3413432" y="2691034"/>
                  </a:lnTo>
                  <a:lnTo>
                    <a:pt x="3413547" y="2692067"/>
                  </a:lnTo>
                  <a:lnTo>
                    <a:pt x="3414695" y="2695051"/>
                  </a:lnTo>
                  <a:lnTo>
                    <a:pt x="3409300" y="2702168"/>
                  </a:lnTo>
                  <a:close/>
                </a:path>
                <a:path w="4064000" h="2741929">
                  <a:moveTo>
                    <a:pt x="3373833" y="2741539"/>
                  </a:moveTo>
                  <a:lnTo>
                    <a:pt x="3367865" y="2741539"/>
                  </a:lnTo>
                  <a:lnTo>
                    <a:pt x="3367980" y="2739818"/>
                  </a:lnTo>
                  <a:lnTo>
                    <a:pt x="3369013" y="2739014"/>
                  </a:lnTo>
                  <a:lnTo>
                    <a:pt x="3370161" y="2738325"/>
                  </a:lnTo>
                  <a:lnTo>
                    <a:pt x="3371193" y="2737637"/>
                  </a:lnTo>
                  <a:lnTo>
                    <a:pt x="3371652" y="2739588"/>
                  </a:lnTo>
                  <a:lnTo>
                    <a:pt x="3372685" y="2740736"/>
                  </a:lnTo>
                  <a:lnTo>
                    <a:pt x="3373833" y="2741539"/>
                  </a:lnTo>
                  <a:close/>
                </a:path>
                <a:path w="4064000" h="2741929">
                  <a:moveTo>
                    <a:pt x="2676202" y="136594"/>
                  </a:moveTo>
                  <a:lnTo>
                    <a:pt x="2676088" y="128445"/>
                  </a:lnTo>
                  <a:lnTo>
                    <a:pt x="2684467" y="131199"/>
                  </a:lnTo>
                  <a:lnTo>
                    <a:pt x="2681023" y="133495"/>
                  </a:lnTo>
                  <a:lnTo>
                    <a:pt x="2678613" y="134987"/>
                  </a:lnTo>
                  <a:lnTo>
                    <a:pt x="2676202" y="136594"/>
                  </a:lnTo>
                  <a:close/>
                </a:path>
                <a:path w="4064000" h="2741929">
                  <a:moveTo>
                    <a:pt x="2711669" y="165865"/>
                  </a:moveTo>
                  <a:lnTo>
                    <a:pt x="2705012" y="165291"/>
                  </a:lnTo>
                  <a:lnTo>
                    <a:pt x="2701798" y="160355"/>
                  </a:lnTo>
                  <a:lnTo>
                    <a:pt x="2699043" y="155993"/>
                  </a:lnTo>
                  <a:lnTo>
                    <a:pt x="2695256" y="150139"/>
                  </a:lnTo>
                  <a:lnTo>
                    <a:pt x="2698814" y="146925"/>
                  </a:lnTo>
                  <a:lnTo>
                    <a:pt x="2702257" y="143941"/>
                  </a:lnTo>
                  <a:lnTo>
                    <a:pt x="2707193" y="139464"/>
                  </a:lnTo>
                  <a:lnTo>
                    <a:pt x="2710177" y="145548"/>
                  </a:lnTo>
                  <a:lnTo>
                    <a:pt x="2713965" y="150024"/>
                  </a:lnTo>
                  <a:lnTo>
                    <a:pt x="2714194" y="154731"/>
                  </a:lnTo>
                  <a:lnTo>
                    <a:pt x="2714539" y="160125"/>
                  </a:lnTo>
                  <a:lnTo>
                    <a:pt x="2711669" y="165865"/>
                  </a:lnTo>
                  <a:close/>
                </a:path>
                <a:path w="4064000" h="2741929">
                  <a:moveTo>
                    <a:pt x="2548682" y="53719"/>
                  </a:moveTo>
                  <a:lnTo>
                    <a:pt x="2548567" y="53490"/>
                  </a:lnTo>
                  <a:lnTo>
                    <a:pt x="2548338" y="53145"/>
                  </a:lnTo>
                  <a:lnTo>
                    <a:pt x="2548338" y="52686"/>
                  </a:lnTo>
                  <a:lnTo>
                    <a:pt x="2548797" y="52457"/>
                  </a:lnTo>
                  <a:lnTo>
                    <a:pt x="2549027" y="52227"/>
                  </a:lnTo>
                  <a:lnTo>
                    <a:pt x="2549371" y="52342"/>
                  </a:lnTo>
                  <a:lnTo>
                    <a:pt x="2549600" y="52571"/>
                  </a:lnTo>
                  <a:lnTo>
                    <a:pt x="2549945" y="52686"/>
                  </a:lnTo>
                  <a:lnTo>
                    <a:pt x="2549600" y="53145"/>
                  </a:lnTo>
                  <a:lnTo>
                    <a:pt x="2549141" y="53490"/>
                  </a:lnTo>
                  <a:lnTo>
                    <a:pt x="2548682" y="53719"/>
                  </a:lnTo>
                  <a:close/>
                </a:path>
                <a:path w="4064000" h="2741929">
                  <a:moveTo>
                    <a:pt x="2365379" y="20431"/>
                  </a:moveTo>
                  <a:lnTo>
                    <a:pt x="2352868" y="12970"/>
                  </a:lnTo>
                  <a:lnTo>
                    <a:pt x="2361017" y="5854"/>
                  </a:lnTo>
                  <a:lnTo>
                    <a:pt x="2362969" y="7001"/>
                  </a:lnTo>
                  <a:lnTo>
                    <a:pt x="2365379" y="20431"/>
                  </a:lnTo>
                  <a:close/>
                </a:path>
                <a:path w="4064000" h="2741929">
                  <a:moveTo>
                    <a:pt x="2352294" y="167242"/>
                  </a:moveTo>
                  <a:lnTo>
                    <a:pt x="2351491" y="166324"/>
                  </a:lnTo>
                  <a:lnTo>
                    <a:pt x="2351376" y="165750"/>
                  </a:lnTo>
                  <a:lnTo>
                    <a:pt x="2351560" y="165291"/>
                  </a:lnTo>
                  <a:lnTo>
                    <a:pt x="2351605" y="164717"/>
                  </a:lnTo>
                  <a:lnTo>
                    <a:pt x="2352179" y="164946"/>
                  </a:lnTo>
                  <a:lnTo>
                    <a:pt x="2352753" y="165061"/>
                  </a:lnTo>
                  <a:lnTo>
                    <a:pt x="2353442" y="165291"/>
                  </a:lnTo>
                  <a:lnTo>
                    <a:pt x="2352983" y="165980"/>
                  </a:lnTo>
                  <a:lnTo>
                    <a:pt x="2352294" y="167242"/>
                  </a:lnTo>
                  <a:close/>
                </a:path>
                <a:path w="4064000" h="2741929">
                  <a:moveTo>
                    <a:pt x="2747022" y="106865"/>
                  </a:moveTo>
                  <a:lnTo>
                    <a:pt x="2741168" y="103766"/>
                  </a:lnTo>
                  <a:lnTo>
                    <a:pt x="2742201" y="100896"/>
                  </a:lnTo>
                  <a:lnTo>
                    <a:pt x="2743119" y="95042"/>
                  </a:lnTo>
                  <a:lnTo>
                    <a:pt x="2748284" y="95731"/>
                  </a:lnTo>
                  <a:lnTo>
                    <a:pt x="2747480" y="100896"/>
                  </a:lnTo>
                  <a:lnTo>
                    <a:pt x="2747022" y="106865"/>
                  </a:lnTo>
                  <a:close/>
                </a:path>
                <a:path w="4064000" h="2741929">
                  <a:moveTo>
                    <a:pt x="2740479" y="91369"/>
                  </a:moveTo>
                  <a:lnTo>
                    <a:pt x="2739790" y="90680"/>
                  </a:lnTo>
                  <a:lnTo>
                    <a:pt x="2740250" y="90795"/>
                  </a:lnTo>
                  <a:lnTo>
                    <a:pt x="2740479" y="90910"/>
                  </a:lnTo>
                  <a:lnTo>
                    <a:pt x="2740479" y="91369"/>
                  </a:lnTo>
                  <a:close/>
                </a:path>
                <a:path w="4064000" h="2741929">
                  <a:moveTo>
                    <a:pt x="2740594" y="92058"/>
                  </a:moveTo>
                  <a:lnTo>
                    <a:pt x="2740479" y="91369"/>
                  </a:lnTo>
                  <a:lnTo>
                    <a:pt x="2740823" y="91713"/>
                  </a:lnTo>
                  <a:lnTo>
                    <a:pt x="2740594" y="92058"/>
                  </a:lnTo>
                  <a:close/>
                </a:path>
                <a:path w="4064000" h="2741929">
                  <a:moveTo>
                    <a:pt x="2743234" y="94927"/>
                  </a:moveTo>
                  <a:lnTo>
                    <a:pt x="2743004" y="94927"/>
                  </a:lnTo>
                  <a:lnTo>
                    <a:pt x="2742201" y="94009"/>
                  </a:lnTo>
                  <a:lnTo>
                    <a:pt x="2741397" y="92976"/>
                  </a:lnTo>
                  <a:lnTo>
                    <a:pt x="2740594" y="92058"/>
                  </a:lnTo>
                  <a:lnTo>
                    <a:pt x="2740823" y="91713"/>
                  </a:lnTo>
                  <a:lnTo>
                    <a:pt x="2741627" y="92746"/>
                  </a:lnTo>
                  <a:lnTo>
                    <a:pt x="2743234" y="94583"/>
                  </a:lnTo>
                  <a:lnTo>
                    <a:pt x="2743234" y="94927"/>
                  </a:lnTo>
                  <a:close/>
                </a:path>
                <a:path w="4064000" h="2741929">
                  <a:moveTo>
                    <a:pt x="2711210" y="82760"/>
                  </a:moveTo>
                  <a:lnTo>
                    <a:pt x="2708685" y="78742"/>
                  </a:lnTo>
                  <a:lnTo>
                    <a:pt x="2702946" y="69330"/>
                  </a:lnTo>
                  <a:lnTo>
                    <a:pt x="2712243" y="68297"/>
                  </a:lnTo>
                  <a:lnTo>
                    <a:pt x="2711784" y="75528"/>
                  </a:lnTo>
                  <a:lnTo>
                    <a:pt x="2713391" y="80579"/>
                  </a:lnTo>
                  <a:lnTo>
                    <a:pt x="2712702" y="81268"/>
                  </a:lnTo>
                  <a:lnTo>
                    <a:pt x="2711899" y="81956"/>
                  </a:lnTo>
                  <a:lnTo>
                    <a:pt x="2711210" y="82760"/>
                  </a:lnTo>
                  <a:close/>
                </a:path>
                <a:path w="4064000" h="2741929">
                  <a:moveTo>
                    <a:pt x="2041126" y="79776"/>
                  </a:moveTo>
                  <a:lnTo>
                    <a:pt x="2041012" y="79087"/>
                  </a:lnTo>
                  <a:lnTo>
                    <a:pt x="2040782" y="78513"/>
                  </a:lnTo>
                  <a:lnTo>
                    <a:pt x="2040667" y="77824"/>
                  </a:lnTo>
                  <a:lnTo>
                    <a:pt x="2042045" y="77250"/>
                  </a:lnTo>
                  <a:lnTo>
                    <a:pt x="2043537" y="76562"/>
                  </a:lnTo>
                  <a:lnTo>
                    <a:pt x="2044799" y="76102"/>
                  </a:lnTo>
                  <a:lnTo>
                    <a:pt x="2045603" y="78398"/>
                  </a:lnTo>
                  <a:lnTo>
                    <a:pt x="2041126" y="79776"/>
                  </a:lnTo>
                  <a:close/>
                </a:path>
                <a:path w="4064000" h="2741929">
                  <a:moveTo>
                    <a:pt x="2170713" y="97338"/>
                  </a:moveTo>
                  <a:lnTo>
                    <a:pt x="2171975" y="88155"/>
                  </a:lnTo>
                  <a:lnTo>
                    <a:pt x="2172893" y="81727"/>
                  </a:lnTo>
                  <a:lnTo>
                    <a:pt x="2177599" y="83678"/>
                  </a:lnTo>
                  <a:lnTo>
                    <a:pt x="2180469" y="84826"/>
                  </a:lnTo>
                  <a:lnTo>
                    <a:pt x="2182650" y="85744"/>
                  </a:lnTo>
                  <a:lnTo>
                    <a:pt x="2183683" y="88729"/>
                  </a:lnTo>
                  <a:lnTo>
                    <a:pt x="2175993" y="95960"/>
                  </a:lnTo>
                  <a:lnTo>
                    <a:pt x="2170713" y="97338"/>
                  </a:lnTo>
                  <a:close/>
                </a:path>
                <a:path w="4064000" h="2741929">
                  <a:moveTo>
                    <a:pt x="2169909" y="62672"/>
                  </a:moveTo>
                  <a:lnTo>
                    <a:pt x="2168532" y="60951"/>
                  </a:lnTo>
                  <a:lnTo>
                    <a:pt x="2167040" y="59229"/>
                  </a:lnTo>
                  <a:lnTo>
                    <a:pt x="2165663" y="57507"/>
                  </a:lnTo>
                  <a:lnTo>
                    <a:pt x="2166351" y="56704"/>
                  </a:lnTo>
                  <a:lnTo>
                    <a:pt x="2167040" y="55785"/>
                  </a:lnTo>
                  <a:lnTo>
                    <a:pt x="2167729" y="54982"/>
                  </a:lnTo>
                  <a:lnTo>
                    <a:pt x="2169221" y="56704"/>
                  </a:lnTo>
                  <a:lnTo>
                    <a:pt x="2172090" y="59803"/>
                  </a:lnTo>
                  <a:lnTo>
                    <a:pt x="2169909" y="62672"/>
                  </a:lnTo>
                  <a:close/>
                </a:path>
                <a:path w="4064000" h="2741929">
                  <a:moveTo>
                    <a:pt x="2101041" y="135447"/>
                  </a:moveTo>
                  <a:lnTo>
                    <a:pt x="2101156" y="131773"/>
                  </a:lnTo>
                  <a:lnTo>
                    <a:pt x="2101960" y="131773"/>
                  </a:lnTo>
                  <a:lnTo>
                    <a:pt x="2101730" y="131888"/>
                  </a:lnTo>
                  <a:lnTo>
                    <a:pt x="2101271" y="132003"/>
                  </a:lnTo>
                  <a:lnTo>
                    <a:pt x="2101303" y="132921"/>
                  </a:lnTo>
                  <a:lnTo>
                    <a:pt x="2101041" y="135447"/>
                  </a:lnTo>
                  <a:close/>
                </a:path>
                <a:path w="4064000" h="2741929">
                  <a:moveTo>
                    <a:pt x="2101386" y="132118"/>
                  </a:moveTo>
                  <a:lnTo>
                    <a:pt x="2101615" y="132003"/>
                  </a:lnTo>
                  <a:lnTo>
                    <a:pt x="2101386" y="132118"/>
                  </a:lnTo>
                  <a:close/>
                </a:path>
                <a:path w="4064000" h="2741929">
                  <a:moveTo>
                    <a:pt x="2309941" y="42011"/>
                  </a:moveTo>
                  <a:lnTo>
                    <a:pt x="2310055" y="41093"/>
                  </a:lnTo>
                  <a:lnTo>
                    <a:pt x="2310744" y="41667"/>
                  </a:lnTo>
                  <a:lnTo>
                    <a:pt x="2309941" y="42011"/>
                  </a:lnTo>
                  <a:close/>
                </a:path>
                <a:path w="4064000" h="2741929">
                  <a:moveTo>
                    <a:pt x="2300364" y="172637"/>
                  </a:moveTo>
                  <a:lnTo>
                    <a:pt x="2296511" y="172637"/>
                  </a:lnTo>
                  <a:lnTo>
                    <a:pt x="2299610" y="172293"/>
                  </a:lnTo>
                  <a:lnTo>
                    <a:pt x="2300364" y="172637"/>
                  </a:lnTo>
                  <a:close/>
                </a:path>
                <a:path w="4064000" h="2741929">
                  <a:moveTo>
                    <a:pt x="2300414" y="184345"/>
                  </a:moveTo>
                  <a:lnTo>
                    <a:pt x="2299151" y="183657"/>
                  </a:lnTo>
                  <a:lnTo>
                    <a:pt x="2296511" y="182279"/>
                  </a:lnTo>
                  <a:lnTo>
                    <a:pt x="2294445" y="178836"/>
                  </a:lnTo>
                  <a:lnTo>
                    <a:pt x="2292035" y="176195"/>
                  </a:lnTo>
                  <a:lnTo>
                    <a:pt x="2292609" y="174933"/>
                  </a:lnTo>
                  <a:lnTo>
                    <a:pt x="2293068" y="173670"/>
                  </a:lnTo>
                  <a:lnTo>
                    <a:pt x="2293642" y="172408"/>
                  </a:lnTo>
                  <a:lnTo>
                    <a:pt x="2296511" y="172637"/>
                  </a:lnTo>
                  <a:lnTo>
                    <a:pt x="2300364" y="172637"/>
                  </a:lnTo>
                  <a:lnTo>
                    <a:pt x="2303628" y="174129"/>
                  </a:lnTo>
                  <a:lnTo>
                    <a:pt x="2305349" y="178721"/>
                  </a:lnTo>
                  <a:lnTo>
                    <a:pt x="2303513" y="181476"/>
                  </a:lnTo>
                  <a:lnTo>
                    <a:pt x="2300414" y="184345"/>
                  </a:lnTo>
                  <a:close/>
                </a:path>
                <a:path w="4064000" h="2741929">
                  <a:moveTo>
                    <a:pt x="2239581" y="14348"/>
                  </a:moveTo>
                  <a:lnTo>
                    <a:pt x="2237629" y="11593"/>
                  </a:lnTo>
                  <a:lnTo>
                    <a:pt x="2236137" y="9756"/>
                  </a:lnTo>
                  <a:lnTo>
                    <a:pt x="2233842" y="6542"/>
                  </a:lnTo>
                  <a:lnTo>
                    <a:pt x="2237400" y="5854"/>
                  </a:lnTo>
                  <a:lnTo>
                    <a:pt x="2239466" y="5509"/>
                  </a:lnTo>
                  <a:lnTo>
                    <a:pt x="2243139" y="4935"/>
                  </a:lnTo>
                  <a:lnTo>
                    <a:pt x="2241646" y="8723"/>
                  </a:lnTo>
                  <a:lnTo>
                    <a:pt x="2240843" y="11019"/>
                  </a:lnTo>
                  <a:lnTo>
                    <a:pt x="2239581" y="14348"/>
                  </a:lnTo>
                  <a:close/>
                </a:path>
                <a:path w="4064000" h="2741929">
                  <a:moveTo>
                    <a:pt x="2177714" y="123509"/>
                  </a:moveTo>
                  <a:lnTo>
                    <a:pt x="2180010" y="115474"/>
                  </a:lnTo>
                  <a:lnTo>
                    <a:pt x="2183568" y="117655"/>
                  </a:lnTo>
                  <a:lnTo>
                    <a:pt x="2189422" y="119032"/>
                  </a:lnTo>
                  <a:lnTo>
                    <a:pt x="2177714" y="123509"/>
                  </a:lnTo>
                  <a:close/>
                </a:path>
                <a:path w="4064000" h="2741929">
                  <a:moveTo>
                    <a:pt x="2101960" y="131659"/>
                  </a:moveTo>
                  <a:close/>
                </a:path>
                <a:path w="4064000" h="2741929">
                  <a:moveTo>
                    <a:pt x="2892103" y="140268"/>
                  </a:moveTo>
                  <a:lnTo>
                    <a:pt x="2890726" y="131544"/>
                  </a:lnTo>
                  <a:lnTo>
                    <a:pt x="2889693" y="125460"/>
                  </a:lnTo>
                  <a:lnTo>
                    <a:pt x="2888774" y="119377"/>
                  </a:lnTo>
                  <a:lnTo>
                    <a:pt x="2889693" y="118688"/>
                  </a:lnTo>
                  <a:lnTo>
                    <a:pt x="2892103" y="140268"/>
                  </a:lnTo>
                  <a:close/>
                </a:path>
                <a:path w="4064000" h="2741929">
                  <a:moveTo>
                    <a:pt x="2877182" y="165750"/>
                  </a:moveTo>
                  <a:lnTo>
                    <a:pt x="2876493" y="160011"/>
                  </a:lnTo>
                  <a:lnTo>
                    <a:pt x="2876034" y="156452"/>
                  </a:lnTo>
                  <a:lnTo>
                    <a:pt x="2875460" y="150828"/>
                  </a:lnTo>
                  <a:lnTo>
                    <a:pt x="2883609" y="158978"/>
                  </a:lnTo>
                  <a:lnTo>
                    <a:pt x="2877182" y="165750"/>
                  </a:lnTo>
                  <a:close/>
                </a:path>
                <a:path w="4064000" h="2741929">
                  <a:moveTo>
                    <a:pt x="2185634" y="20317"/>
                  </a:moveTo>
                  <a:lnTo>
                    <a:pt x="2181043" y="12167"/>
                  </a:lnTo>
                  <a:lnTo>
                    <a:pt x="2181502" y="6657"/>
                  </a:lnTo>
                  <a:lnTo>
                    <a:pt x="2188044" y="0"/>
                  </a:lnTo>
                  <a:lnTo>
                    <a:pt x="2190570" y="0"/>
                  </a:lnTo>
                  <a:lnTo>
                    <a:pt x="2189881" y="7001"/>
                  </a:lnTo>
                  <a:lnTo>
                    <a:pt x="2191143" y="14807"/>
                  </a:lnTo>
                  <a:lnTo>
                    <a:pt x="2185634" y="20317"/>
                  </a:lnTo>
                  <a:close/>
                </a:path>
                <a:path w="4064000" h="2741929">
                  <a:moveTo>
                    <a:pt x="2752416" y="185034"/>
                  </a:moveTo>
                  <a:lnTo>
                    <a:pt x="2750121" y="185034"/>
                  </a:lnTo>
                  <a:lnTo>
                    <a:pt x="2750580" y="183542"/>
                  </a:lnTo>
                  <a:lnTo>
                    <a:pt x="2751268" y="181705"/>
                  </a:lnTo>
                  <a:lnTo>
                    <a:pt x="2752072" y="179409"/>
                  </a:lnTo>
                  <a:lnTo>
                    <a:pt x="2752416" y="185034"/>
                  </a:lnTo>
                  <a:close/>
                </a:path>
                <a:path w="4064000" h="2741929">
                  <a:moveTo>
                    <a:pt x="2873968" y="22383"/>
                  </a:moveTo>
                  <a:lnTo>
                    <a:pt x="2872935" y="22038"/>
                  </a:lnTo>
                  <a:lnTo>
                    <a:pt x="2872016" y="21809"/>
                  </a:lnTo>
                  <a:lnTo>
                    <a:pt x="2871098" y="21464"/>
                  </a:lnTo>
                  <a:lnTo>
                    <a:pt x="2870180" y="11822"/>
                  </a:lnTo>
                  <a:lnTo>
                    <a:pt x="2869836" y="5854"/>
                  </a:lnTo>
                  <a:lnTo>
                    <a:pt x="2882003" y="5854"/>
                  </a:lnTo>
                  <a:lnTo>
                    <a:pt x="2878215" y="13544"/>
                  </a:lnTo>
                  <a:lnTo>
                    <a:pt x="2876149" y="17906"/>
                  </a:lnTo>
                  <a:lnTo>
                    <a:pt x="2873968" y="22383"/>
                  </a:lnTo>
                  <a:close/>
                </a:path>
                <a:path w="4064000" h="2741929">
                  <a:moveTo>
                    <a:pt x="2778356" y="181016"/>
                  </a:moveTo>
                  <a:lnTo>
                    <a:pt x="2772273" y="181016"/>
                  </a:lnTo>
                  <a:lnTo>
                    <a:pt x="2772273" y="179295"/>
                  </a:lnTo>
                  <a:lnTo>
                    <a:pt x="2778356" y="179295"/>
                  </a:lnTo>
                  <a:lnTo>
                    <a:pt x="2778356" y="181016"/>
                  </a:lnTo>
                  <a:close/>
                </a:path>
                <a:path w="4064000" h="2741929">
                  <a:moveTo>
                    <a:pt x="2811757" y="174818"/>
                  </a:moveTo>
                  <a:lnTo>
                    <a:pt x="2807969" y="170456"/>
                  </a:lnTo>
                  <a:lnTo>
                    <a:pt x="2805100" y="167357"/>
                  </a:lnTo>
                  <a:lnTo>
                    <a:pt x="2801427" y="163110"/>
                  </a:lnTo>
                  <a:lnTo>
                    <a:pt x="2803608" y="162536"/>
                  </a:lnTo>
                  <a:lnTo>
                    <a:pt x="2805444" y="161159"/>
                  </a:lnTo>
                  <a:lnTo>
                    <a:pt x="2811298" y="165061"/>
                  </a:lnTo>
                  <a:lnTo>
                    <a:pt x="2811872" y="166668"/>
                  </a:lnTo>
                  <a:lnTo>
                    <a:pt x="2811757" y="174818"/>
                  </a:lnTo>
                  <a:close/>
                </a:path>
                <a:path w="4064000" h="2741929">
                  <a:moveTo>
                    <a:pt x="2803953" y="155878"/>
                  </a:moveTo>
                  <a:lnTo>
                    <a:pt x="2803493" y="154960"/>
                  </a:lnTo>
                  <a:lnTo>
                    <a:pt x="2802920" y="153927"/>
                  </a:lnTo>
                  <a:lnTo>
                    <a:pt x="2802460" y="153009"/>
                  </a:lnTo>
                  <a:lnTo>
                    <a:pt x="2803953" y="152090"/>
                  </a:lnTo>
                  <a:lnTo>
                    <a:pt x="2805330" y="151057"/>
                  </a:lnTo>
                  <a:lnTo>
                    <a:pt x="2806707" y="150139"/>
                  </a:lnTo>
                  <a:lnTo>
                    <a:pt x="2807051" y="150713"/>
                  </a:lnTo>
                  <a:lnTo>
                    <a:pt x="2807281" y="151172"/>
                  </a:lnTo>
                  <a:lnTo>
                    <a:pt x="2807625" y="151746"/>
                  </a:lnTo>
                  <a:lnTo>
                    <a:pt x="2805100" y="154501"/>
                  </a:lnTo>
                  <a:lnTo>
                    <a:pt x="2803953" y="155878"/>
                  </a:lnTo>
                  <a:close/>
                </a:path>
                <a:path w="4064000" h="2741929">
                  <a:moveTo>
                    <a:pt x="2849864" y="77595"/>
                  </a:moveTo>
                  <a:lnTo>
                    <a:pt x="2846076" y="66575"/>
                  </a:lnTo>
                  <a:lnTo>
                    <a:pt x="2856521" y="59918"/>
                  </a:lnTo>
                  <a:lnTo>
                    <a:pt x="2858013" y="62672"/>
                  </a:lnTo>
                  <a:lnTo>
                    <a:pt x="2859620" y="65427"/>
                  </a:lnTo>
                  <a:lnTo>
                    <a:pt x="2861686" y="69100"/>
                  </a:lnTo>
                  <a:lnTo>
                    <a:pt x="2853996" y="74725"/>
                  </a:lnTo>
                  <a:lnTo>
                    <a:pt x="2849864" y="77595"/>
                  </a:lnTo>
                  <a:close/>
                </a:path>
                <a:path w="4064000" h="2741929">
                  <a:moveTo>
                    <a:pt x="2838386" y="177802"/>
                  </a:moveTo>
                  <a:lnTo>
                    <a:pt x="2835287" y="172178"/>
                  </a:lnTo>
                  <a:lnTo>
                    <a:pt x="2831155" y="168849"/>
                  </a:lnTo>
                  <a:lnTo>
                    <a:pt x="2832991" y="163225"/>
                  </a:lnTo>
                  <a:lnTo>
                    <a:pt x="2834713" y="158174"/>
                  </a:lnTo>
                  <a:lnTo>
                    <a:pt x="2836435" y="153009"/>
                  </a:lnTo>
                  <a:lnTo>
                    <a:pt x="2842061" y="156338"/>
                  </a:lnTo>
                  <a:lnTo>
                    <a:pt x="2845029" y="160527"/>
                  </a:lnTo>
                  <a:lnTo>
                    <a:pt x="2845651" y="166439"/>
                  </a:lnTo>
                  <a:lnTo>
                    <a:pt x="2844240" y="174933"/>
                  </a:lnTo>
                  <a:lnTo>
                    <a:pt x="2838386" y="177802"/>
                  </a:lnTo>
                  <a:close/>
                </a:path>
                <a:path w="4064000" h="2741929">
                  <a:moveTo>
                    <a:pt x="2738528" y="2616193"/>
                  </a:moveTo>
                  <a:lnTo>
                    <a:pt x="2738184" y="2615849"/>
                  </a:lnTo>
                  <a:lnTo>
                    <a:pt x="2738069" y="2615390"/>
                  </a:lnTo>
                  <a:lnTo>
                    <a:pt x="2738298" y="2615505"/>
                  </a:lnTo>
                  <a:lnTo>
                    <a:pt x="2738528" y="2616193"/>
                  </a:lnTo>
                  <a:close/>
                </a:path>
                <a:path w="4064000" h="2741929">
                  <a:moveTo>
                    <a:pt x="2739446" y="2616997"/>
                  </a:moveTo>
                  <a:lnTo>
                    <a:pt x="2738872" y="2616997"/>
                  </a:lnTo>
                  <a:lnTo>
                    <a:pt x="2738757" y="2616767"/>
                  </a:lnTo>
                  <a:lnTo>
                    <a:pt x="2738528" y="2616193"/>
                  </a:lnTo>
                  <a:lnTo>
                    <a:pt x="2738872" y="2616423"/>
                  </a:lnTo>
                  <a:lnTo>
                    <a:pt x="2739102" y="2616767"/>
                  </a:lnTo>
                  <a:lnTo>
                    <a:pt x="2739446" y="2616997"/>
                  </a:lnTo>
                  <a:close/>
                </a:path>
                <a:path w="4064000" h="2741929">
                  <a:moveTo>
                    <a:pt x="2738069" y="2615390"/>
                  </a:moveTo>
                  <a:lnTo>
                    <a:pt x="2736691" y="2614701"/>
                  </a:lnTo>
                  <a:lnTo>
                    <a:pt x="2737036" y="2614357"/>
                  </a:lnTo>
                  <a:lnTo>
                    <a:pt x="2737380" y="2613898"/>
                  </a:lnTo>
                  <a:lnTo>
                    <a:pt x="2737610" y="2613553"/>
                  </a:lnTo>
                  <a:lnTo>
                    <a:pt x="2737839" y="2614127"/>
                  </a:lnTo>
                  <a:lnTo>
                    <a:pt x="2738069" y="2615390"/>
                  </a:lnTo>
                  <a:close/>
                </a:path>
                <a:path w="4064000" h="2741929">
                  <a:moveTo>
                    <a:pt x="2727853" y="2652810"/>
                  </a:moveTo>
                  <a:lnTo>
                    <a:pt x="2726132" y="2643627"/>
                  </a:lnTo>
                  <a:lnTo>
                    <a:pt x="2723262" y="2642250"/>
                  </a:lnTo>
                  <a:lnTo>
                    <a:pt x="2723606" y="2641217"/>
                  </a:lnTo>
                  <a:lnTo>
                    <a:pt x="2724066" y="2640069"/>
                  </a:lnTo>
                  <a:lnTo>
                    <a:pt x="2724525" y="2639151"/>
                  </a:lnTo>
                  <a:lnTo>
                    <a:pt x="2727279" y="2640298"/>
                  </a:lnTo>
                  <a:lnTo>
                    <a:pt x="2729919" y="2641561"/>
                  </a:lnTo>
                  <a:lnTo>
                    <a:pt x="2732904" y="2642824"/>
                  </a:lnTo>
                  <a:lnTo>
                    <a:pt x="2727853" y="2652810"/>
                  </a:lnTo>
                  <a:close/>
                </a:path>
                <a:path w="4064000" h="2741929">
                  <a:moveTo>
                    <a:pt x="2765203" y="2687337"/>
                  </a:moveTo>
                  <a:lnTo>
                    <a:pt x="2760881" y="2685567"/>
                  </a:lnTo>
                  <a:lnTo>
                    <a:pt x="2759959" y="2680160"/>
                  </a:lnTo>
                  <a:lnTo>
                    <a:pt x="2761943" y="2670372"/>
                  </a:lnTo>
                  <a:lnTo>
                    <a:pt x="2772617" y="2673701"/>
                  </a:lnTo>
                  <a:lnTo>
                    <a:pt x="2772847" y="2674046"/>
                  </a:lnTo>
                  <a:lnTo>
                    <a:pt x="2773421" y="2686213"/>
                  </a:lnTo>
                  <a:lnTo>
                    <a:pt x="2765203" y="2687337"/>
                  </a:lnTo>
                  <a:close/>
                </a:path>
                <a:path w="4064000" h="2741929">
                  <a:moveTo>
                    <a:pt x="2752990" y="2385015"/>
                  </a:moveTo>
                  <a:lnTo>
                    <a:pt x="2747480" y="2381687"/>
                  </a:lnTo>
                  <a:lnTo>
                    <a:pt x="2752186" y="2368830"/>
                  </a:lnTo>
                  <a:lnTo>
                    <a:pt x="2752646" y="2379046"/>
                  </a:lnTo>
                  <a:lnTo>
                    <a:pt x="2752990" y="2385015"/>
                  </a:lnTo>
                  <a:close/>
                </a:path>
                <a:path w="4064000" h="2741929">
                  <a:moveTo>
                    <a:pt x="2746333" y="2607470"/>
                  </a:moveTo>
                  <a:lnTo>
                    <a:pt x="2737495" y="2604600"/>
                  </a:lnTo>
                  <a:lnTo>
                    <a:pt x="2738069" y="2599779"/>
                  </a:lnTo>
                  <a:lnTo>
                    <a:pt x="2739331" y="2594729"/>
                  </a:lnTo>
                  <a:lnTo>
                    <a:pt x="2740364" y="2594384"/>
                  </a:lnTo>
                  <a:lnTo>
                    <a:pt x="2741397" y="2593925"/>
                  </a:lnTo>
                  <a:lnTo>
                    <a:pt x="2742545" y="2593466"/>
                  </a:lnTo>
                  <a:lnTo>
                    <a:pt x="2744611" y="2601271"/>
                  </a:lnTo>
                  <a:lnTo>
                    <a:pt x="2746333" y="2607470"/>
                  </a:lnTo>
                  <a:close/>
                </a:path>
                <a:path w="4064000" h="2741929">
                  <a:moveTo>
                    <a:pt x="2706389" y="2528842"/>
                  </a:moveTo>
                  <a:lnTo>
                    <a:pt x="2706045" y="2528153"/>
                  </a:lnTo>
                  <a:lnTo>
                    <a:pt x="2705280" y="2527579"/>
                  </a:lnTo>
                  <a:lnTo>
                    <a:pt x="2705242" y="2527005"/>
                  </a:lnTo>
                  <a:lnTo>
                    <a:pt x="2705471" y="2526202"/>
                  </a:lnTo>
                  <a:lnTo>
                    <a:pt x="2706275" y="2525513"/>
                  </a:lnTo>
                  <a:lnTo>
                    <a:pt x="2706619" y="2524824"/>
                  </a:lnTo>
                  <a:lnTo>
                    <a:pt x="2706964" y="2525628"/>
                  </a:lnTo>
                  <a:lnTo>
                    <a:pt x="2707193" y="2526316"/>
                  </a:lnTo>
                  <a:lnTo>
                    <a:pt x="2707537" y="2527005"/>
                  </a:lnTo>
                  <a:lnTo>
                    <a:pt x="2707193" y="2527579"/>
                  </a:lnTo>
                  <a:lnTo>
                    <a:pt x="2706734" y="2528268"/>
                  </a:lnTo>
                  <a:lnTo>
                    <a:pt x="2706389" y="2528842"/>
                  </a:lnTo>
                  <a:close/>
                </a:path>
                <a:path w="4064000" h="2741929">
                  <a:moveTo>
                    <a:pt x="2711669" y="2355401"/>
                  </a:moveTo>
                  <a:lnTo>
                    <a:pt x="2705012" y="2354827"/>
                  </a:lnTo>
                  <a:lnTo>
                    <a:pt x="2701798" y="2349891"/>
                  </a:lnTo>
                  <a:lnTo>
                    <a:pt x="2699043" y="2345529"/>
                  </a:lnTo>
                  <a:lnTo>
                    <a:pt x="2695256" y="2339675"/>
                  </a:lnTo>
                  <a:lnTo>
                    <a:pt x="2698814" y="2336461"/>
                  </a:lnTo>
                  <a:lnTo>
                    <a:pt x="2702257" y="2333476"/>
                  </a:lnTo>
                  <a:lnTo>
                    <a:pt x="2707193" y="2329000"/>
                  </a:lnTo>
                  <a:lnTo>
                    <a:pt x="2710177" y="2335084"/>
                  </a:lnTo>
                  <a:lnTo>
                    <a:pt x="2713965" y="2339560"/>
                  </a:lnTo>
                  <a:lnTo>
                    <a:pt x="2714194" y="2344266"/>
                  </a:lnTo>
                  <a:lnTo>
                    <a:pt x="2714539" y="2349661"/>
                  </a:lnTo>
                  <a:lnTo>
                    <a:pt x="2711669" y="2355401"/>
                  </a:lnTo>
                  <a:close/>
                </a:path>
                <a:path w="4064000" h="2741929">
                  <a:moveTo>
                    <a:pt x="2676202" y="2326130"/>
                  </a:moveTo>
                  <a:lnTo>
                    <a:pt x="2676088" y="2317866"/>
                  </a:lnTo>
                  <a:lnTo>
                    <a:pt x="2679531" y="2319013"/>
                  </a:lnTo>
                  <a:lnTo>
                    <a:pt x="2684467" y="2320735"/>
                  </a:lnTo>
                  <a:lnTo>
                    <a:pt x="2681023" y="2323031"/>
                  </a:lnTo>
                  <a:lnTo>
                    <a:pt x="2678613" y="2324523"/>
                  </a:lnTo>
                  <a:lnTo>
                    <a:pt x="2676202" y="2326130"/>
                  </a:lnTo>
                  <a:close/>
                </a:path>
                <a:path w="4064000" h="2741929">
                  <a:moveTo>
                    <a:pt x="2714998" y="2669225"/>
                  </a:moveTo>
                  <a:lnTo>
                    <a:pt x="2714883" y="2668421"/>
                  </a:lnTo>
                  <a:lnTo>
                    <a:pt x="2714671" y="2667503"/>
                  </a:lnTo>
                  <a:lnTo>
                    <a:pt x="2714654" y="2666814"/>
                  </a:lnTo>
                  <a:lnTo>
                    <a:pt x="2716031" y="2666010"/>
                  </a:lnTo>
                  <a:lnTo>
                    <a:pt x="2717523" y="2665437"/>
                  </a:lnTo>
                  <a:lnTo>
                    <a:pt x="2718900" y="2664748"/>
                  </a:lnTo>
                  <a:lnTo>
                    <a:pt x="2719168" y="2665437"/>
                  </a:lnTo>
                  <a:lnTo>
                    <a:pt x="2719589" y="2666699"/>
                  </a:lnTo>
                  <a:lnTo>
                    <a:pt x="2718097" y="2667503"/>
                  </a:lnTo>
                  <a:lnTo>
                    <a:pt x="2716490" y="2668421"/>
                  </a:lnTo>
                  <a:lnTo>
                    <a:pt x="2714998" y="2669225"/>
                  </a:lnTo>
                  <a:close/>
                </a:path>
                <a:path w="4064000" h="2741929">
                  <a:moveTo>
                    <a:pt x="2693878" y="2571657"/>
                  </a:moveTo>
                  <a:lnTo>
                    <a:pt x="2693534" y="2565688"/>
                  </a:lnTo>
                  <a:lnTo>
                    <a:pt x="2692731" y="2552602"/>
                  </a:lnTo>
                  <a:lnTo>
                    <a:pt x="2697666" y="2553061"/>
                  </a:lnTo>
                  <a:lnTo>
                    <a:pt x="2701913" y="2553406"/>
                  </a:lnTo>
                  <a:lnTo>
                    <a:pt x="2706045" y="2553865"/>
                  </a:lnTo>
                  <a:lnTo>
                    <a:pt x="2707078" y="2557653"/>
                  </a:lnTo>
                  <a:lnTo>
                    <a:pt x="2698585" y="2566606"/>
                  </a:lnTo>
                  <a:lnTo>
                    <a:pt x="2693878" y="2571657"/>
                  </a:lnTo>
                  <a:close/>
                </a:path>
                <a:path w="4064000" h="2741929">
                  <a:moveTo>
                    <a:pt x="2773880" y="2518511"/>
                  </a:moveTo>
                  <a:lnTo>
                    <a:pt x="2773535" y="2518052"/>
                  </a:lnTo>
                  <a:lnTo>
                    <a:pt x="2773306" y="2517707"/>
                  </a:lnTo>
                  <a:lnTo>
                    <a:pt x="2773191" y="2517248"/>
                  </a:lnTo>
                  <a:lnTo>
                    <a:pt x="2773765" y="2518052"/>
                  </a:lnTo>
                  <a:lnTo>
                    <a:pt x="2773880" y="2518511"/>
                  </a:lnTo>
                  <a:close/>
                </a:path>
                <a:path w="4064000" h="2741929">
                  <a:moveTo>
                    <a:pt x="2701798" y="2508984"/>
                  </a:moveTo>
                  <a:lnTo>
                    <a:pt x="2699962" y="2507721"/>
                  </a:lnTo>
                  <a:lnTo>
                    <a:pt x="2698125" y="2506573"/>
                  </a:lnTo>
                  <a:lnTo>
                    <a:pt x="2696289" y="2505311"/>
                  </a:lnTo>
                  <a:lnTo>
                    <a:pt x="2696863" y="2504392"/>
                  </a:lnTo>
                  <a:lnTo>
                    <a:pt x="2697781" y="2502556"/>
                  </a:lnTo>
                  <a:lnTo>
                    <a:pt x="2699503" y="2503474"/>
                  </a:lnTo>
                  <a:lnTo>
                    <a:pt x="2701340" y="2504392"/>
                  </a:lnTo>
                  <a:lnTo>
                    <a:pt x="2703061" y="2505311"/>
                  </a:lnTo>
                  <a:lnTo>
                    <a:pt x="2702716" y="2506573"/>
                  </a:lnTo>
                  <a:lnTo>
                    <a:pt x="2702257" y="2507721"/>
                  </a:lnTo>
                  <a:lnTo>
                    <a:pt x="2701798" y="2508984"/>
                  </a:lnTo>
                  <a:close/>
                </a:path>
                <a:path w="4064000" h="2741929">
                  <a:moveTo>
                    <a:pt x="2892906" y="2597598"/>
                  </a:moveTo>
                  <a:lnTo>
                    <a:pt x="2892103" y="2597139"/>
                  </a:lnTo>
                  <a:lnTo>
                    <a:pt x="2890841" y="2596910"/>
                  </a:lnTo>
                  <a:lnTo>
                    <a:pt x="2891529" y="2595417"/>
                  </a:lnTo>
                  <a:lnTo>
                    <a:pt x="2891529" y="2594729"/>
                  </a:lnTo>
                  <a:lnTo>
                    <a:pt x="2891873" y="2594614"/>
                  </a:lnTo>
                  <a:lnTo>
                    <a:pt x="2893481" y="2597369"/>
                  </a:lnTo>
                  <a:lnTo>
                    <a:pt x="2892906" y="2597598"/>
                  </a:lnTo>
                  <a:close/>
                </a:path>
                <a:path w="4064000" h="2741929">
                  <a:moveTo>
                    <a:pt x="2870831" y="2569935"/>
                  </a:moveTo>
                  <a:lnTo>
                    <a:pt x="2866277" y="2569935"/>
                  </a:lnTo>
                  <a:lnTo>
                    <a:pt x="2870639" y="2568213"/>
                  </a:lnTo>
                  <a:lnTo>
                    <a:pt x="2870831" y="2569935"/>
                  </a:lnTo>
                  <a:close/>
                </a:path>
                <a:path w="4064000" h="2741929">
                  <a:moveTo>
                    <a:pt x="2863523" y="2579577"/>
                  </a:moveTo>
                  <a:lnTo>
                    <a:pt x="2860194" y="2577511"/>
                  </a:lnTo>
                  <a:lnTo>
                    <a:pt x="2861113" y="2570968"/>
                  </a:lnTo>
                  <a:lnTo>
                    <a:pt x="2861113" y="2570394"/>
                  </a:lnTo>
                  <a:lnTo>
                    <a:pt x="2862375" y="2569476"/>
                  </a:lnTo>
                  <a:lnTo>
                    <a:pt x="2862949" y="2569591"/>
                  </a:lnTo>
                  <a:lnTo>
                    <a:pt x="2866277" y="2569935"/>
                  </a:lnTo>
                  <a:lnTo>
                    <a:pt x="2870831" y="2569935"/>
                  </a:lnTo>
                  <a:lnTo>
                    <a:pt x="2871328" y="2574412"/>
                  </a:lnTo>
                  <a:lnTo>
                    <a:pt x="2871443" y="2575904"/>
                  </a:lnTo>
                  <a:lnTo>
                    <a:pt x="2869262" y="2579118"/>
                  </a:lnTo>
                  <a:lnTo>
                    <a:pt x="2867999" y="2579232"/>
                  </a:lnTo>
                  <a:lnTo>
                    <a:pt x="2863523" y="2579577"/>
                  </a:lnTo>
                  <a:close/>
                </a:path>
                <a:path w="4064000" h="2741929">
                  <a:moveTo>
                    <a:pt x="2849520" y="2546059"/>
                  </a:moveTo>
                  <a:lnTo>
                    <a:pt x="2849864" y="2543075"/>
                  </a:lnTo>
                  <a:lnTo>
                    <a:pt x="2849405" y="2540435"/>
                  </a:lnTo>
                  <a:lnTo>
                    <a:pt x="2853537" y="2533089"/>
                  </a:lnTo>
                  <a:lnTo>
                    <a:pt x="2855947" y="2536532"/>
                  </a:lnTo>
                  <a:lnTo>
                    <a:pt x="2859161" y="2541583"/>
                  </a:lnTo>
                  <a:lnTo>
                    <a:pt x="2855488" y="2543304"/>
                  </a:lnTo>
                  <a:lnTo>
                    <a:pt x="2852963" y="2544452"/>
                  </a:lnTo>
                  <a:lnTo>
                    <a:pt x="2849520" y="2546059"/>
                  </a:lnTo>
                  <a:close/>
                </a:path>
                <a:path w="4064000" h="2741929">
                  <a:moveTo>
                    <a:pt x="2860653" y="2639954"/>
                  </a:moveTo>
                  <a:lnTo>
                    <a:pt x="2859620" y="2637773"/>
                  </a:lnTo>
                  <a:lnTo>
                    <a:pt x="2858702" y="2635592"/>
                  </a:lnTo>
                  <a:lnTo>
                    <a:pt x="2857669" y="2633411"/>
                  </a:lnTo>
                  <a:lnTo>
                    <a:pt x="2859506" y="2632264"/>
                  </a:lnTo>
                  <a:lnTo>
                    <a:pt x="2860538" y="2631690"/>
                  </a:lnTo>
                  <a:lnTo>
                    <a:pt x="2861342" y="2633985"/>
                  </a:lnTo>
                  <a:lnTo>
                    <a:pt x="2862031" y="2636281"/>
                  </a:lnTo>
                  <a:lnTo>
                    <a:pt x="2862834" y="2638577"/>
                  </a:lnTo>
                  <a:lnTo>
                    <a:pt x="2862031" y="2639036"/>
                  </a:lnTo>
                  <a:lnTo>
                    <a:pt x="2860653" y="2639954"/>
                  </a:lnTo>
                  <a:close/>
                </a:path>
                <a:path w="4064000" h="2741929">
                  <a:moveTo>
                    <a:pt x="2789660" y="2438161"/>
                  </a:moveTo>
                  <a:lnTo>
                    <a:pt x="2780996" y="2438161"/>
                  </a:lnTo>
                  <a:lnTo>
                    <a:pt x="2785702" y="2429667"/>
                  </a:lnTo>
                  <a:lnTo>
                    <a:pt x="2789660" y="2438161"/>
                  </a:lnTo>
                  <a:close/>
                </a:path>
                <a:path w="4064000" h="2741929">
                  <a:moveTo>
                    <a:pt x="2779160" y="2448377"/>
                  </a:moveTo>
                  <a:lnTo>
                    <a:pt x="2778012" y="2448147"/>
                  </a:lnTo>
                  <a:lnTo>
                    <a:pt x="2776405" y="2437243"/>
                  </a:lnTo>
                  <a:lnTo>
                    <a:pt x="2780996" y="2438161"/>
                  </a:lnTo>
                  <a:lnTo>
                    <a:pt x="2789660" y="2438161"/>
                  </a:lnTo>
                  <a:lnTo>
                    <a:pt x="2790408" y="2439768"/>
                  </a:lnTo>
                  <a:lnTo>
                    <a:pt x="2779160" y="2448377"/>
                  </a:lnTo>
                  <a:close/>
                </a:path>
                <a:path w="4064000" h="2741929">
                  <a:moveTo>
                    <a:pt x="2673447" y="2659812"/>
                  </a:moveTo>
                  <a:lnTo>
                    <a:pt x="2673218" y="2659812"/>
                  </a:lnTo>
                  <a:lnTo>
                    <a:pt x="2672989" y="2657631"/>
                  </a:lnTo>
                  <a:lnTo>
                    <a:pt x="2672989" y="2656254"/>
                  </a:lnTo>
                  <a:lnTo>
                    <a:pt x="2673448" y="2656139"/>
                  </a:lnTo>
                  <a:lnTo>
                    <a:pt x="2673677" y="2655909"/>
                  </a:lnTo>
                  <a:lnTo>
                    <a:pt x="2674021" y="2659697"/>
                  </a:lnTo>
                  <a:lnTo>
                    <a:pt x="2673792" y="2659697"/>
                  </a:lnTo>
                  <a:lnTo>
                    <a:pt x="2673447" y="2659812"/>
                  </a:lnTo>
                  <a:close/>
                </a:path>
                <a:path w="4064000" h="2741929">
                  <a:moveTo>
                    <a:pt x="2884413" y="2673586"/>
                  </a:moveTo>
                  <a:lnTo>
                    <a:pt x="2882576" y="2670487"/>
                  </a:lnTo>
                  <a:lnTo>
                    <a:pt x="2883379" y="2669684"/>
                  </a:lnTo>
                  <a:lnTo>
                    <a:pt x="2884069" y="2668765"/>
                  </a:lnTo>
                  <a:lnTo>
                    <a:pt x="2885216" y="2668191"/>
                  </a:lnTo>
                  <a:lnTo>
                    <a:pt x="2885905" y="2669224"/>
                  </a:lnTo>
                  <a:lnTo>
                    <a:pt x="2887397" y="2670717"/>
                  </a:lnTo>
                  <a:lnTo>
                    <a:pt x="2884987" y="2672553"/>
                  </a:lnTo>
                  <a:lnTo>
                    <a:pt x="2884413" y="2673586"/>
                  </a:lnTo>
                  <a:close/>
                </a:path>
                <a:path w="4064000" h="2741929">
                  <a:moveTo>
                    <a:pt x="2877182" y="2355286"/>
                  </a:moveTo>
                  <a:lnTo>
                    <a:pt x="2876493" y="2349546"/>
                  </a:lnTo>
                  <a:lnTo>
                    <a:pt x="2876034" y="2345988"/>
                  </a:lnTo>
                  <a:lnTo>
                    <a:pt x="2875460" y="2340364"/>
                  </a:lnTo>
                  <a:lnTo>
                    <a:pt x="2883609" y="2348514"/>
                  </a:lnTo>
                  <a:lnTo>
                    <a:pt x="2877182" y="2355286"/>
                  </a:lnTo>
                  <a:close/>
                </a:path>
                <a:path w="4064000" h="2741929">
                  <a:moveTo>
                    <a:pt x="2867425" y="2679326"/>
                  </a:moveTo>
                  <a:lnTo>
                    <a:pt x="2867196" y="2679326"/>
                  </a:lnTo>
                  <a:lnTo>
                    <a:pt x="2866852" y="2679211"/>
                  </a:lnTo>
                  <a:lnTo>
                    <a:pt x="2866507" y="2679211"/>
                  </a:lnTo>
                  <a:lnTo>
                    <a:pt x="2866622" y="2678866"/>
                  </a:lnTo>
                  <a:lnTo>
                    <a:pt x="2866737" y="2678178"/>
                  </a:lnTo>
                  <a:lnTo>
                    <a:pt x="2867655" y="2678063"/>
                  </a:lnTo>
                  <a:lnTo>
                    <a:pt x="2867502" y="2678522"/>
                  </a:lnTo>
                  <a:lnTo>
                    <a:pt x="2867425" y="2679326"/>
                  </a:lnTo>
                  <a:close/>
                </a:path>
                <a:path w="4064000" h="2741929">
                  <a:moveTo>
                    <a:pt x="2798788" y="2636855"/>
                  </a:moveTo>
                  <a:lnTo>
                    <a:pt x="2793508" y="2632608"/>
                  </a:lnTo>
                  <a:lnTo>
                    <a:pt x="2787539" y="2630771"/>
                  </a:lnTo>
                  <a:lnTo>
                    <a:pt x="2790523" y="2627902"/>
                  </a:lnTo>
                  <a:lnTo>
                    <a:pt x="2792475" y="2626180"/>
                  </a:lnTo>
                  <a:lnTo>
                    <a:pt x="2794540" y="2624114"/>
                  </a:lnTo>
                  <a:lnTo>
                    <a:pt x="2791097" y="2620441"/>
                  </a:lnTo>
                  <a:lnTo>
                    <a:pt x="2789490" y="2618834"/>
                  </a:lnTo>
                  <a:lnTo>
                    <a:pt x="2789720" y="2618145"/>
                  </a:lnTo>
                  <a:lnTo>
                    <a:pt x="2789988" y="2617227"/>
                  </a:lnTo>
                  <a:lnTo>
                    <a:pt x="2790179" y="2616653"/>
                  </a:lnTo>
                  <a:lnTo>
                    <a:pt x="2792474" y="2617227"/>
                  </a:lnTo>
                  <a:lnTo>
                    <a:pt x="2794884" y="2617456"/>
                  </a:lnTo>
                  <a:lnTo>
                    <a:pt x="2800738" y="2620900"/>
                  </a:lnTo>
                  <a:lnTo>
                    <a:pt x="2805559" y="2623999"/>
                  </a:lnTo>
                  <a:lnTo>
                    <a:pt x="2802231" y="2630083"/>
                  </a:lnTo>
                  <a:lnTo>
                    <a:pt x="2798788" y="2636855"/>
                  </a:lnTo>
                  <a:close/>
                </a:path>
                <a:path w="4064000" h="2741929">
                  <a:moveTo>
                    <a:pt x="2806362" y="2497046"/>
                  </a:moveTo>
                  <a:lnTo>
                    <a:pt x="2802919" y="2496357"/>
                  </a:lnTo>
                  <a:lnTo>
                    <a:pt x="2802460" y="2494750"/>
                  </a:lnTo>
                  <a:lnTo>
                    <a:pt x="2805215" y="2495554"/>
                  </a:lnTo>
                  <a:lnTo>
                    <a:pt x="2806477" y="2495554"/>
                  </a:lnTo>
                  <a:lnTo>
                    <a:pt x="2806362" y="2497046"/>
                  </a:lnTo>
                  <a:close/>
                </a:path>
                <a:path w="4064000" h="2741929">
                  <a:moveTo>
                    <a:pt x="2806477" y="2495554"/>
                  </a:moveTo>
                  <a:lnTo>
                    <a:pt x="2805215" y="2495554"/>
                  </a:lnTo>
                  <a:lnTo>
                    <a:pt x="2806477" y="2494980"/>
                  </a:lnTo>
                  <a:lnTo>
                    <a:pt x="2806477" y="2495554"/>
                  </a:lnTo>
                  <a:close/>
                </a:path>
                <a:path w="4064000" h="2741929">
                  <a:moveTo>
                    <a:pt x="2838386" y="2367338"/>
                  </a:moveTo>
                  <a:lnTo>
                    <a:pt x="2835287" y="2361714"/>
                  </a:lnTo>
                  <a:lnTo>
                    <a:pt x="2831155" y="2358385"/>
                  </a:lnTo>
                  <a:lnTo>
                    <a:pt x="2832991" y="2352760"/>
                  </a:lnTo>
                  <a:lnTo>
                    <a:pt x="2834713" y="2347710"/>
                  </a:lnTo>
                  <a:lnTo>
                    <a:pt x="2836435" y="2342545"/>
                  </a:lnTo>
                  <a:lnTo>
                    <a:pt x="2842061" y="2345873"/>
                  </a:lnTo>
                  <a:lnTo>
                    <a:pt x="2845029" y="2350063"/>
                  </a:lnTo>
                  <a:lnTo>
                    <a:pt x="2845651" y="2355975"/>
                  </a:lnTo>
                  <a:lnTo>
                    <a:pt x="2844240" y="2364469"/>
                  </a:lnTo>
                  <a:lnTo>
                    <a:pt x="2838386" y="2367338"/>
                  </a:lnTo>
                  <a:close/>
                </a:path>
                <a:path w="4064000" h="2741929">
                  <a:moveTo>
                    <a:pt x="2802225" y="2650285"/>
                  </a:moveTo>
                  <a:lnTo>
                    <a:pt x="2797984" y="2650285"/>
                  </a:lnTo>
                  <a:lnTo>
                    <a:pt x="2802116" y="2649137"/>
                  </a:lnTo>
                  <a:lnTo>
                    <a:pt x="2802225" y="2650285"/>
                  </a:lnTo>
                  <a:close/>
                </a:path>
                <a:path w="4064000" h="2741929">
                  <a:moveTo>
                    <a:pt x="2795803" y="2659927"/>
                  </a:moveTo>
                  <a:lnTo>
                    <a:pt x="2793507" y="2657172"/>
                  </a:lnTo>
                  <a:lnTo>
                    <a:pt x="2792933" y="2651777"/>
                  </a:lnTo>
                  <a:lnTo>
                    <a:pt x="2794081" y="2650744"/>
                  </a:lnTo>
                  <a:lnTo>
                    <a:pt x="2794311" y="2650170"/>
                  </a:lnTo>
                  <a:lnTo>
                    <a:pt x="2797984" y="2650285"/>
                  </a:lnTo>
                  <a:lnTo>
                    <a:pt x="2802225" y="2650285"/>
                  </a:lnTo>
                  <a:lnTo>
                    <a:pt x="2802804" y="2656369"/>
                  </a:lnTo>
                  <a:lnTo>
                    <a:pt x="2801198" y="2658779"/>
                  </a:lnTo>
                  <a:lnTo>
                    <a:pt x="2800050" y="2659009"/>
                  </a:lnTo>
                  <a:lnTo>
                    <a:pt x="2795803" y="2659927"/>
                  </a:lnTo>
                  <a:close/>
                </a:path>
                <a:path w="4064000" h="2741929">
                  <a:moveTo>
                    <a:pt x="2839648" y="2616079"/>
                  </a:moveTo>
                  <a:lnTo>
                    <a:pt x="2835057" y="2615734"/>
                  </a:lnTo>
                  <a:lnTo>
                    <a:pt x="2830466" y="2611372"/>
                  </a:lnTo>
                  <a:lnTo>
                    <a:pt x="2825531" y="2606781"/>
                  </a:lnTo>
                  <a:lnTo>
                    <a:pt x="2827367" y="2601616"/>
                  </a:lnTo>
                  <a:lnTo>
                    <a:pt x="2829318" y="2595876"/>
                  </a:lnTo>
                  <a:lnTo>
                    <a:pt x="2837927" y="2595876"/>
                  </a:lnTo>
                  <a:lnTo>
                    <a:pt x="2842403" y="2601042"/>
                  </a:lnTo>
                  <a:lnTo>
                    <a:pt x="2844240" y="2610684"/>
                  </a:lnTo>
                  <a:lnTo>
                    <a:pt x="2839648" y="2616079"/>
                  </a:lnTo>
                  <a:close/>
                </a:path>
                <a:path w="4064000" h="2741929">
                  <a:moveTo>
                    <a:pt x="2811757" y="2364354"/>
                  </a:moveTo>
                  <a:lnTo>
                    <a:pt x="2807969" y="2359992"/>
                  </a:lnTo>
                  <a:lnTo>
                    <a:pt x="2805100" y="2356893"/>
                  </a:lnTo>
                  <a:lnTo>
                    <a:pt x="2801427" y="2352646"/>
                  </a:lnTo>
                  <a:lnTo>
                    <a:pt x="2803608" y="2352072"/>
                  </a:lnTo>
                  <a:lnTo>
                    <a:pt x="2805444" y="2350694"/>
                  </a:lnTo>
                  <a:lnTo>
                    <a:pt x="2806477" y="2351383"/>
                  </a:lnTo>
                  <a:lnTo>
                    <a:pt x="2811298" y="2354482"/>
                  </a:lnTo>
                  <a:lnTo>
                    <a:pt x="2811872" y="2356089"/>
                  </a:lnTo>
                  <a:lnTo>
                    <a:pt x="2811757" y="2364354"/>
                  </a:lnTo>
                  <a:close/>
                </a:path>
                <a:path w="4064000" h="2741929">
                  <a:moveTo>
                    <a:pt x="2646704" y="2424731"/>
                  </a:moveTo>
                  <a:lnTo>
                    <a:pt x="2645097" y="2423928"/>
                  </a:lnTo>
                  <a:lnTo>
                    <a:pt x="2641654" y="2422091"/>
                  </a:lnTo>
                  <a:lnTo>
                    <a:pt x="2642113" y="2420484"/>
                  </a:lnTo>
                  <a:lnTo>
                    <a:pt x="2642228" y="2419565"/>
                  </a:lnTo>
                  <a:lnTo>
                    <a:pt x="2644179" y="2420025"/>
                  </a:lnTo>
                  <a:lnTo>
                    <a:pt x="2646016" y="2420599"/>
                  </a:lnTo>
                  <a:lnTo>
                    <a:pt x="2647852" y="2421058"/>
                  </a:lnTo>
                  <a:lnTo>
                    <a:pt x="2647508" y="2422320"/>
                  </a:lnTo>
                  <a:lnTo>
                    <a:pt x="2647049" y="2423468"/>
                  </a:lnTo>
                  <a:lnTo>
                    <a:pt x="2646704" y="2424731"/>
                  </a:lnTo>
                  <a:close/>
                </a:path>
                <a:path w="4064000" h="2741929">
                  <a:moveTo>
                    <a:pt x="2593331" y="2475696"/>
                  </a:moveTo>
                  <a:lnTo>
                    <a:pt x="2592528" y="2460429"/>
                  </a:lnTo>
                  <a:lnTo>
                    <a:pt x="2595512" y="2460659"/>
                  </a:lnTo>
                  <a:lnTo>
                    <a:pt x="2598497" y="2461003"/>
                  </a:lnTo>
                  <a:lnTo>
                    <a:pt x="2603432" y="2461462"/>
                  </a:lnTo>
                  <a:lnTo>
                    <a:pt x="2599874" y="2466513"/>
                  </a:lnTo>
                  <a:lnTo>
                    <a:pt x="2597119" y="2470301"/>
                  </a:lnTo>
                  <a:lnTo>
                    <a:pt x="2593331" y="2475696"/>
                  </a:lnTo>
                  <a:close/>
                </a:path>
                <a:path w="4064000" h="2741929">
                  <a:moveTo>
                    <a:pt x="2586215" y="2458134"/>
                  </a:moveTo>
                  <a:lnTo>
                    <a:pt x="2586330" y="2454575"/>
                  </a:lnTo>
                  <a:lnTo>
                    <a:pt x="2587478" y="2455264"/>
                  </a:lnTo>
                  <a:lnTo>
                    <a:pt x="2589544" y="2456641"/>
                  </a:lnTo>
                  <a:lnTo>
                    <a:pt x="2588396" y="2457101"/>
                  </a:lnTo>
                  <a:lnTo>
                    <a:pt x="2587363" y="2457675"/>
                  </a:lnTo>
                  <a:lnTo>
                    <a:pt x="2586215" y="2458134"/>
                  </a:lnTo>
                  <a:close/>
                </a:path>
                <a:path w="4064000" h="2741929">
                  <a:moveTo>
                    <a:pt x="2592413" y="2460429"/>
                  </a:moveTo>
                  <a:lnTo>
                    <a:pt x="2592184" y="2460429"/>
                  </a:lnTo>
                  <a:lnTo>
                    <a:pt x="2591265" y="2459167"/>
                  </a:lnTo>
                  <a:lnTo>
                    <a:pt x="2590692" y="2457789"/>
                  </a:lnTo>
                  <a:lnTo>
                    <a:pt x="2589544" y="2456756"/>
                  </a:lnTo>
                  <a:lnTo>
                    <a:pt x="2589888" y="2456641"/>
                  </a:lnTo>
                  <a:lnTo>
                    <a:pt x="2590806" y="2457789"/>
                  </a:lnTo>
                  <a:lnTo>
                    <a:pt x="2591609" y="2458937"/>
                  </a:lnTo>
                  <a:lnTo>
                    <a:pt x="2592413" y="2460200"/>
                  </a:lnTo>
                  <a:lnTo>
                    <a:pt x="2592413" y="2460429"/>
                  </a:lnTo>
                  <a:close/>
                </a:path>
                <a:path w="4064000" h="2741929">
                  <a:moveTo>
                    <a:pt x="2564522" y="2513575"/>
                  </a:moveTo>
                  <a:lnTo>
                    <a:pt x="2563948" y="2513575"/>
                  </a:lnTo>
                  <a:lnTo>
                    <a:pt x="2563948" y="2505999"/>
                  </a:lnTo>
                  <a:lnTo>
                    <a:pt x="2564522" y="2505999"/>
                  </a:lnTo>
                  <a:lnTo>
                    <a:pt x="2564981" y="2505884"/>
                  </a:lnTo>
                  <a:lnTo>
                    <a:pt x="2565555" y="2505884"/>
                  </a:lnTo>
                  <a:lnTo>
                    <a:pt x="2565784" y="2510935"/>
                  </a:lnTo>
                  <a:lnTo>
                    <a:pt x="2565784" y="2513460"/>
                  </a:lnTo>
                  <a:lnTo>
                    <a:pt x="2565210" y="2513460"/>
                  </a:lnTo>
                  <a:lnTo>
                    <a:pt x="2564522" y="2513575"/>
                  </a:lnTo>
                  <a:close/>
                </a:path>
                <a:path w="4064000" h="2741929">
                  <a:moveTo>
                    <a:pt x="2868229" y="2546059"/>
                  </a:moveTo>
                  <a:lnTo>
                    <a:pt x="2867885" y="2545830"/>
                  </a:lnTo>
                  <a:lnTo>
                    <a:pt x="2867196" y="2545485"/>
                  </a:lnTo>
                  <a:lnTo>
                    <a:pt x="2867425" y="2544452"/>
                  </a:lnTo>
                  <a:lnTo>
                    <a:pt x="2867655" y="2544682"/>
                  </a:lnTo>
                  <a:lnTo>
                    <a:pt x="2868458" y="2545026"/>
                  </a:lnTo>
                  <a:lnTo>
                    <a:pt x="2868229" y="2546059"/>
                  </a:lnTo>
                  <a:close/>
                </a:path>
                <a:path w="4064000" h="2741929">
                  <a:moveTo>
                    <a:pt x="2803952" y="2345414"/>
                  </a:moveTo>
                  <a:lnTo>
                    <a:pt x="2803493" y="2344496"/>
                  </a:lnTo>
                  <a:lnTo>
                    <a:pt x="2802919" y="2343463"/>
                  </a:lnTo>
                  <a:lnTo>
                    <a:pt x="2802460" y="2342545"/>
                  </a:lnTo>
                  <a:lnTo>
                    <a:pt x="2803952" y="2341626"/>
                  </a:lnTo>
                  <a:lnTo>
                    <a:pt x="2805329" y="2340593"/>
                  </a:lnTo>
                  <a:lnTo>
                    <a:pt x="2806707" y="2339675"/>
                  </a:lnTo>
                  <a:lnTo>
                    <a:pt x="2806937" y="2340134"/>
                  </a:lnTo>
                  <a:lnTo>
                    <a:pt x="2807281" y="2340708"/>
                  </a:lnTo>
                  <a:lnTo>
                    <a:pt x="2807625" y="2341167"/>
                  </a:lnTo>
                  <a:lnTo>
                    <a:pt x="2805215" y="2344037"/>
                  </a:lnTo>
                  <a:lnTo>
                    <a:pt x="2803952" y="2345414"/>
                  </a:lnTo>
                  <a:close/>
                </a:path>
                <a:path w="4064000" h="2741929">
                  <a:moveTo>
                    <a:pt x="2778356" y="2370552"/>
                  </a:moveTo>
                  <a:lnTo>
                    <a:pt x="2772273" y="2370552"/>
                  </a:lnTo>
                  <a:lnTo>
                    <a:pt x="2772273" y="2368830"/>
                  </a:lnTo>
                  <a:lnTo>
                    <a:pt x="2778356" y="2368830"/>
                  </a:lnTo>
                  <a:lnTo>
                    <a:pt x="2778356" y="2370552"/>
                  </a:lnTo>
                  <a:close/>
                </a:path>
                <a:path w="4064000" h="2741929">
                  <a:moveTo>
                    <a:pt x="2883265" y="2647989"/>
                  </a:moveTo>
                  <a:lnTo>
                    <a:pt x="2883380" y="2645808"/>
                  </a:lnTo>
                  <a:lnTo>
                    <a:pt x="2883494" y="2646153"/>
                  </a:lnTo>
                  <a:lnTo>
                    <a:pt x="2883724" y="2646497"/>
                  </a:lnTo>
                  <a:lnTo>
                    <a:pt x="2883839" y="2646956"/>
                  </a:lnTo>
                  <a:lnTo>
                    <a:pt x="2883609" y="2647300"/>
                  </a:lnTo>
                  <a:lnTo>
                    <a:pt x="2883494" y="2647645"/>
                  </a:lnTo>
                  <a:lnTo>
                    <a:pt x="2883265" y="2647989"/>
                  </a:lnTo>
                  <a:close/>
                </a:path>
                <a:path w="4064000" h="2741929">
                  <a:moveTo>
                    <a:pt x="2297544" y="2610110"/>
                  </a:moveTo>
                  <a:lnTo>
                    <a:pt x="2298118" y="2605519"/>
                  </a:lnTo>
                  <a:lnTo>
                    <a:pt x="2299037" y="2596795"/>
                  </a:lnTo>
                  <a:lnTo>
                    <a:pt x="2304546" y="2603223"/>
                  </a:lnTo>
                  <a:lnTo>
                    <a:pt x="2307071" y="2606092"/>
                  </a:lnTo>
                  <a:lnTo>
                    <a:pt x="2303972" y="2607470"/>
                  </a:lnTo>
                  <a:lnTo>
                    <a:pt x="2297544" y="2610110"/>
                  </a:lnTo>
                  <a:close/>
                </a:path>
                <a:path w="4064000" h="2741929">
                  <a:moveTo>
                    <a:pt x="2556717" y="2513805"/>
                  </a:moveTo>
                  <a:lnTo>
                    <a:pt x="2543976" y="2505999"/>
                  </a:lnTo>
                  <a:lnTo>
                    <a:pt x="2543861" y="2505770"/>
                  </a:lnTo>
                  <a:lnTo>
                    <a:pt x="2545353" y="2496128"/>
                  </a:lnTo>
                  <a:lnTo>
                    <a:pt x="2552011" y="2501293"/>
                  </a:lnTo>
                  <a:lnTo>
                    <a:pt x="2556143" y="2503818"/>
                  </a:lnTo>
                  <a:lnTo>
                    <a:pt x="2556717" y="2513805"/>
                  </a:lnTo>
                  <a:close/>
                </a:path>
                <a:path w="4064000" h="2741929">
                  <a:moveTo>
                    <a:pt x="2318434" y="2517593"/>
                  </a:moveTo>
                  <a:lnTo>
                    <a:pt x="2316253" y="2517478"/>
                  </a:lnTo>
                  <a:lnTo>
                    <a:pt x="2314187" y="2517248"/>
                  </a:lnTo>
                  <a:lnTo>
                    <a:pt x="2311662" y="2517133"/>
                  </a:lnTo>
                  <a:lnTo>
                    <a:pt x="2315450" y="2510705"/>
                  </a:lnTo>
                  <a:lnTo>
                    <a:pt x="2318434" y="2517593"/>
                  </a:lnTo>
                  <a:close/>
                </a:path>
                <a:path w="4064000" h="2741929">
                  <a:moveTo>
                    <a:pt x="2300478" y="2362058"/>
                  </a:moveTo>
                  <a:lnTo>
                    <a:pt x="2296626" y="2362058"/>
                  </a:lnTo>
                  <a:lnTo>
                    <a:pt x="2299725" y="2361714"/>
                  </a:lnTo>
                  <a:lnTo>
                    <a:pt x="2300478" y="2362058"/>
                  </a:lnTo>
                  <a:close/>
                </a:path>
                <a:path w="4064000" h="2741929">
                  <a:moveTo>
                    <a:pt x="2299266" y="2377439"/>
                  </a:moveTo>
                  <a:lnTo>
                    <a:pt x="2296626" y="2370782"/>
                  </a:lnTo>
                  <a:lnTo>
                    <a:pt x="2292149" y="2365616"/>
                  </a:lnTo>
                  <a:lnTo>
                    <a:pt x="2292723" y="2364354"/>
                  </a:lnTo>
                  <a:lnTo>
                    <a:pt x="2293182" y="2363091"/>
                  </a:lnTo>
                  <a:lnTo>
                    <a:pt x="2293756" y="2361828"/>
                  </a:lnTo>
                  <a:lnTo>
                    <a:pt x="2296626" y="2362058"/>
                  </a:lnTo>
                  <a:lnTo>
                    <a:pt x="2300478" y="2362058"/>
                  </a:lnTo>
                  <a:lnTo>
                    <a:pt x="2303742" y="2363550"/>
                  </a:lnTo>
                  <a:lnTo>
                    <a:pt x="2305464" y="2368142"/>
                  </a:lnTo>
                  <a:lnTo>
                    <a:pt x="2299266" y="2377439"/>
                  </a:lnTo>
                  <a:close/>
                </a:path>
                <a:path w="4064000" h="2741929">
                  <a:moveTo>
                    <a:pt x="2279868" y="2647645"/>
                  </a:moveTo>
                  <a:lnTo>
                    <a:pt x="2278720" y="2644431"/>
                  </a:lnTo>
                  <a:lnTo>
                    <a:pt x="2276195" y="2638003"/>
                  </a:lnTo>
                  <a:lnTo>
                    <a:pt x="2277113" y="2637429"/>
                  </a:lnTo>
                  <a:lnTo>
                    <a:pt x="2278146" y="2636740"/>
                  </a:lnTo>
                  <a:lnTo>
                    <a:pt x="2279065" y="2636281"/>
                  </a:lnTo>
                  <a:lnTo>
                    <a:pt x="2280213" y="2639380"/>
                  </a:lnTo>
                  <a:lnTo>
                    <a:pt x="2282738" y="2645579"/>
                  </a:lnTo>
                  <a:lnTo>
                    <a:pt x="2281820" y="2646267"/>
                  </a:lnTo>
                  <a:lnTo>
                    <a:pt x="2280787" y="2646956"/>
                  </a:lnTo>
                  <a:lnTo>
                    <a:pt x="2279868" y="2647645"/>
                  </a:lnTo>
                  <a:close/>
                </a:path>
                <a:path w="4064000" h="2741929">
                  <a:moveTo>
                    <a:pt x="2258634" y="2513919"/>
                  </a:moveTo>
                  <a:lnTo>
                    <a:pt x="2251403" y="2509672"/>
                  </a:lnTo>
                  <a:lnTo>
                    <a:pt x="2256683" y="2502441"/>
                  </a:lnTo>
                  <a:lnTo>
                    <a:pt x="2258634" y="2513919"/>
                  </a:lnTo>
                  <a:close/>
                </a:path>
                <a:path w="4064000" h="2741929">
                  <a:moveTo>
                    <a:pt x="2101960" y="2321194"/>
                  </a:moveTo>
                  <a:close/>
                </a:path>
                <a:path w="4064000" h="2741929">
                  <a:moveTo>
                    <a:pt x="2078430" y="2609077"/>
                  </a:moveTo>
                  <a:lnTo>
                    <a:pt x="2077167" y="2604371"/>
                  </a:lnTo>
                  <a:lnTo>
                    <a:pt x="2076708" y="2595073"/>
                  </a:lnTo>
                  <a:lnTo>
                    <a:pt x="2080725" y="2598287"/>
                  </a:lnTo>
                  <a:lnTo>
                    <a:pt x="2083480" y="2600353"/>
                  </a:lnTo>
                  <a:lnTo>
                    <a:pt x="2086235" y="2602534"/>
                  </a:lnTo>
                  <a:lnTo>
                    <a:pt x="2078430" y="2609077"/>
                  </a:lnTo>
                  <a:close/>
                </a:path>
                <a:path w="4064000" h="2741929">
                  <a:moveTo>
                    <a:pt x="2023106" y="2407399"/>
                  </a:moveTo>
                  <a:lnTo>
                    <a:pt x="2022876" y="2399478"/>
                  </a:lnTo>
                  <a:lnTo>
                    <a:pt x="2025057" y="2392247"/>
                  </a:lnTo>
                  <a:lnTo>
                    <a:pt x="2030911" y="2397757"/>
                  </a:lnTo>
                  <a:lnTo>
                    <a:pt x="2035043" y="2399823"/>
                  </a:lnTo>
                  <a:lnTo>
                    <a:pt x="2034814" y="2401085"/>
                  </a:lnTo>
                  <a:lnTo>
                    <a:pt x="2034699" y="2403611"/>
                  </a:lnTo>
                  <a:lnTo>
                    <a:pt x="2029534" y="2404299"/>
                  </a:lnTo>
                  <a:lnTo>
                    <a:pt x="2023106" y="2407399"/>
                  </a:lnTo>
                  <a:close/>
                </a:path>
                <a:path w="4064000" h="2741929">
                  <a:moveTo>
                    <a:pt x="2231202" y="2625147"/>
                  </a:moveTo>
                  <a:lnTo>
                    <a:pt x="2231431" y="2617686"/>
                  </a:lnTo>
                  <a:lnTo>
                    <a:pt x="2228676" y="2612176"/>
                  </a:lnTo>
                  <a:lnTo>
                    <a:pt x="2237744" y="2611717"/>
                  </a:lnTo>
                  <a:lnTo>
                    <a:pt x="2238318" y="2603682"/>
                  </a:lnTo>
                  <a:lnTo>
                    <a:pt x="2239581" y="2594843"/>
                  </a:lnTo>
                  <a:lnTo>
                    <a:pt x="2242220" y="2597254"/>
                  </a:lnTo>
                  <a:lnTo>
                    <a:pt x="2245090" y="2598402"/>
                  </a:lnTo>
                  <a:lnTo>
                    <a:pt x="2245320" y="2600123"/>
                  </a:lnTo>
                  <a:lnTo>
                    <a:pt x="2245910" y="2607036"/>
                  </a:lnTo>
                  <a:lnTo>
                    <a:pt x="2244703" y="2614185"/>
                  </a:lnTo>
                  <a:lnTo>
                    <a:pt x="2241623" y="2620301"/>
                  </a:lnTo>
                  <a:lnTo>
                    <a:pt x="2236596" y="2624114"/>
                  </a:lnTo>
                  <a:lnTo>
                    <a:pt x="2231202" y="2625147"/>
                  </a:lnTo>
                  <a:close/>
                </a:path>
                <a:path w="4064000" h="2741929">
                  <a:moveTo>
                    <a:pt x="2893251" y="2412679"/>
                  </a:moveTo>
                  <a:lnTo>
                    <a:pt x="2892447" y="2412564"/>
                  </a:lnTo>
                  <a:lnTo>
                    <a:pt x="2892906" y="2411646"/>
                  </a:lnTo>
                  <a:lnTo>
                    <a:pt x="2893251" y="2412679"/>
                  </a:lnTo>
                  <a:close/>
                </a:path>
                <a:path w="4064000" h="2741929">
                  <a:moveTo>
                    <a:pt x="2892218" y="2329803"/>
                  </a:moveTo>
                  <a:lnTo>
                    <a:pt x="2890955" y="2321883"/>
                  </a:lnTo>
                  <a:lnTo>
                    <a:pt x="2890382" y="2318669"/>
                  </a:lnTo>
                  <a:lnTo>
                    <a:pt x="2890955" y="2318669"/>
                  </a:lnTo>
                  <a:lnTo>
                    <a:pt x="2892218" y="2329803"/>
                  </a:lnTo>
                  <a:close/>
                </a:path>
                <a:path w="4064000" h="2741929">
                  <a:moveTo>
                    <a:pt x="2890381" y="2549388"/>
                  </a:moveTo>
                  <a:lnTo>
                    <a:pt x="2890037" y="2548814"/>
                  </a:lnTo>
                  <a:lnTo>
                    <a:pt x="2889234" y="2547781"/>
                  </a:lnTo>
                  <a:lnTo>
                    <a:pt x="2891759" y="2545027"/>
                  </a:lnTo>
                  <a:lnTo>
                    <a:pt x="2895202" y="2541353"/>
                  </a:lnTo>
                  <a:lnTo>
                    <a:pt x="2893366" y="2547781"/>
                  </a:lnTo>
                  <a:lnTo>
                    <a:pt x="2894972" y="2548929"/>
                  </a:lnTo>
                  <a:lnTo>
                    <a:pt x="2890381" y="2549388"/>
                  </a:lnTo>
                  <a:close/>
                </a:path>
                <a:path w="4064000" h="2741929">
                  <a:moveTo>
                    <a:pt x="2036306" y="2646841"/>
                  </a:moveTo>
                  <a:lnTo>
                    <a:pt x="2032633" y="2644546"/>
                  </a:lnTo>
                  <a:lnTo>
                    <a:pt x="2027927" y="2642594"/>
                  </a:lnTo>
                  <a:lnTo>
                    <a:pt x="2035502" y="2635478"/>
                  </a:lnTo>
                  <a:lnTo>
                    <a:pt x="2036880" y="2639151"/>
                  </a:lnTo>
                  <a:lnTo>
                    <a:pt x="2038142" y="2642250"/>
                  </a:lnTo>
                  <a:lnTo>
                    <a:pt x="2039405" y="2645464"/>
                  </a:lnTo>
                  <a:lnTo>
                    <a:pt x="2036306" y="2646841"/>
                  </a:lnTo>
                  <a:close/>
                </a:path>
                <a:path w="4064000" h="2741929">
                  <a:moveTo>
                    <a:pt x="2192980" y="2568328"/>
                  </a:moveTo>
                  <a:lnTo>
                    <a:pt x="2192406" y="2567524"/>
                  </a:lnTo>
                  <a:lnTo>
                    <a:pt x="2191029" y="2565688"/>
                  </a:lnTo>
                  <a:lnTo>
                    <a:pt x="2189192" y="2562244"/>
                  </a:lnTo>
                  <a:lnTo>
                    <a:pt x="2191029" y="2557423"/>
                  </a:lnTo>
                  <a:lnTo>
                    <a:pt x="2193669" y="2554898"/>
                  </a:lnTo>
                  <a:lnTo>
                    <a:pt x="2196079" y="2551454"/>
                  </a:lnTo>
                  <a:lnTo>
                    <a:pt x="2201818" y="2557997"/>
                  </a:lnTo>
                  <a:lnTo>
                    <a:pt x="2198604" y="2562703"/>
                  </a:lnTo>
                  <a:lnTo>
                    <a:pt x="2196309" y="2567180"/>
                  </a:lnTo>
                  <a:lnTo>
                    <a:pt x="2195964" y="2568098"/>
                  </a:lnTo>
                  <a:lnTo>
                    <a:pt x="2192980" y="2568328"/>
                  </a:lnTo>
                  <a:close/>
                </a:path>
                <a:path w="4064000" h="2741929">
                  <a:moveTo>
                    <a:pt x="2223626" y="2566606"/>
                  </a:moveTo>
                  <a:lnTo>
                    <a:pt x="2223856" y="2560178"/>
                  </a:lnTo>
                  <a:lnTo>
                    <a:pt x="2223970" y="2554898"/>
                  </a:lnTo>
                  <a:lnTo>
                    <a:pt x="2224315" y="2546863"/>
                  </a:lnTo>
                  <a:lnTo>
                    <a:pt x="2230398" y="2557194"/>
                  </a:lnTo>
                  <a:lnTo>
                    <a:pt x="2223626" y="2566606"/>
                  </a:lnTo>
                  <a:close/>
                </a:path>
                <a:path w="4064000" h="2741929">
                  <a:moveTo>
                    <a:pt x="2125719" y="2641332"/>
                  </a:moveTo>
                  <a:lnTo>
                    <a:pt x="2125834" y="2640987"/>
                  </a:lnTo>
                  <a:lnTo>
                    <a:pt x="2126063" y="2640758"/>
                  </a:lnTo>
                  <a:lnTo>
                    <a:pt x="2126293" y="2640413"/>
                  </a:lnTo>
                  <a:lnTo>
                    <a:pt x="2126178" y="2640643"/>
                  </a:lnTo>
                  <a:lnTo>
                    <a:pt x="2126063" y="2641102"/>
                  </a:lnTo>
                  <a:lnTo>
                    <a:pt x="2125834" y="2641217"/>
                  </a:lnTo>
                  <a:close/>
                </a:path>
                <a:path w="4064000" h="2741929">
                  <a:moveTo>
                    <a:pt x="2124112" y="2643742"/>
                  </a:moveTo>
                  <a:lnTo>
                    <a:pt x="2124457" y="2642939"/>
                  </a:lnTo>
                  <a:lnTo>
                    <a:pt x="2124686" y="2642135"/>
                  </a:lnTo>
                  <a:lnTo>
                    <a:pt x="2124916" y="2641446"/>
                  </a:lnTo>
                  <a:lnTo>
                    <a:pt x="2125145" y="2641332"/>
                  </a:lnTo>
                  <a:lnTo>
                    <a:pt x="2125604" y="2641332"/>
                  </a:lnTo>
                  <a:lnTo>
                    <a:pt x="2125030" y="2642135"/>
                  </a:lnTo>
                  <a:lnTo>
                    <a:pt x="2124112" y="2643742"/>
                  </a:lnTo>
                  <a:close/>
                </a:path>
                <a:path w="4064000" h="2741929">
                  <a:moveTo>
                    <a:pt x="2117799" y="2636396"/>
                  </a:moveTo>
                  <a:lnTo>
                    <a:pt x="2118259" y="2636166"/>
                  </a:lnTo>
                  <a:lnTo>
                    <a:pt x="2118373" y="2635362"/>
                  </a:lnTo>
                  <a:lnTo>
                    <a:pt x="2118603" y="2634444"/>
                  </a:lnTo>
                  <a:lnTo>
                    <a:pt x="2118718" y="2633641"/>
                  </a:lnTo>
                  <a:lnTo>
                    <a:pt x="2118603" y="2636166"/>
                  </a:lnTo>
                  <a:lnTo>
                    <a:pt x="2117799" y="2636396"/>
                  </a:lnTo>
                  <a:close/>
                </a:path>
                <a:path w="4064000" h="2741929">
                  <a:moveTo>
                    <a:pt x="2101041" y="2324982"/>
                  </a:moveTo>
                  <a:lnTo>
                    <a:pt x="2101156" y="2321309"/>
                  </a:lnTo>
                  <a:lnTo>
                    <a:pt x="2101960" y="2321309"/>
                  </a:lnTo>
                  <a:lnTo>
                    <a:pt x="2101730" y="2321424"/>
                  </a:lnTo>
                  <a:lnTo>
                    <a:pt x="2101271" y="2321539"/>
                  </a:lnTo>
                  <a:lnTo>
                    <a:pt x="2101303" y="2322457"/>
                  </a:lnTo>
                  <a:lnTo>
                    <a:pt x="2101041" y="2324982"/>
                  </a:lnTo>
                  <a:close/>
                </a:path>
                <a:path w="4064000" h="2741929">
                  <a:moveTo>
                    <a:pt x="2101386" y="2321654"/>
                  </a:moveTo>
                  <a:lnTo>
                    <a:pt x="2101615" y="2321539"/>
                  </a:lnTo>
                  <a:lnTo>
                    <a:pt x="2101386" y="2321654"/>
                  </a:lnTo>
                  <a:close/>
                </a:path>
                <a:path w="4064000" h="2741929">
                  <a:moveTo>
                    <a:pt x="2592069" y="2631001"/>
                  </a:moveTo>
                  <a:lnTo>
                    <a:pt x="2587133" y="2629394"/>
                  </a:lnTo>
                  <a:lnTo>
                    <a:pt x="2579902" y="2618604"/>
                  </a:lnTo>
                  <a:lnTo>
                    <a:pt x="2584953" y="2614127"/>
                  </a:lnTo>
                  <a:lnTo>
                    <a:pt x="2589200" y="2610454"/>
                  </a:lnTo>
                  <a:lnTo>
                    <a:pt x="2593332" y="2606781"/>
                  </a:lnTo>
                  <a:lnTo>
                    <a:pt x="2600218" y="2615849"/>
                  </a:lnTo>
                  <a:lnTo>
                    <a:pt x="2601137" y="2621014"/>
                  </a:lnTo>
                  <a:lnTo>
                    <a:pt x="2597119" y="2625491"/>
                  </a:lnTo>
                  <a:lnTo>
                    <a:pt x="2592069" y="2631001"/>
                  </a:lnTo>
                  <a:close/>
                </a:path>
                <a:path w="4064000" h="2741929">
                  <a:moveTo>
                    <a:pt x="2518151" y="2430126"/>
                  </a:moveTo>
                  <a:lnTo>
                    <a:pt x="2513674" y="2423928"/>
                  </a:lnTo>
                  <a:lnTo>
                    <a:pt x="2519528" y="2417729"/>
                  </a:lnTo>
                  <a:lnTo>
                    <a:pt x="2518495" y="2426682"/>
                  </a:lnTo>
                  <a:lnTo>
                    <a:pt x="2518151" y="2430126"/>
                  </a:lnTo>
                  <a:close/>
                </a:path>
                <a:path w="4064000" h="2741929">
                  <a:moveTo>
                    <a:pt x="2539959" y="2633871"/>
                  </a:moveTo>
                  <a:lnTo>
                    <a:pt x="2538926" y="2633411"/>
                  </a:lnTo>
                  <a:lnTo>
                    <a:pt x="2538008" y="2632837"/>
                  </a:lnTo>
                  <a:lnTo>
                    <a:pt x="2536975" y="2632378"/>
                  </a:lnTo>
                  <a:lnTo>
                    <a:pt x="2534794" y="2625950"/>
                  </a:lnTo>
                  <a:lnTo>
                    <a:pt x="2536516" y="2622736"/>
                  </a:lnTo>
                  <a:lnTo>
                    <a:pt x="2544206" y="2622622"/>
                  </a:lnTo>
                  <a:lnTo>
                    <a:pt x="2541222" y="2630427"/>
                  </a:lnTo>
                  <a:lnTo>
                    <a:pt x="2539959" y="2633871"/>
                  </a:lnTo>
                  <a:close/>
                </a:path>
                <a:path w="4064000" h="2741929">
                  <a:moveTo>
                    <a:pt x="2544091" y="2545026"/>
                  </a:moveTo>
                  <a:lnTo>
                    <a:pt x="2540303" y="2539517"/>
                  </a:lnTo>
                  <a:lnTo>
                    <a:pt x="2538467" y="2534696"/>
                  </a:lnTo>
                  <a:lnTo>
                    <a:pt x="2544780" y="2530678"/>
                  </a:lnTo>
                  <a:lnTo>
                    <a:pt x="2546961" y="2533089"/>
                  </a:lnTo>
                  <a:lnTo>
                    <a:pt x="2549486" y="2534696"/>
                  </a:lnTo>
                  <a:lnTo>
                    <a:pt x="2550174" y="2536991"/>
                  </a:lnTo>
                  <a:lnTo>
                    <a:pt x="2550978" y="2539517"/>
                  </a:lnTo>
                  <a:lnTo>
                    <a:pt x="2550060" y="2542731"/>
                  </a:lnTo>
                  <a:lnTo>
                    <a:pt x="2549894" y="2544797"/>
                  </a:lnTo>
                  <a:lnTo>
                    <a:pt x="2547420" y="2544797"/>
                  </a:lnTo>
                  <a:lnTo>
                    <a:pt x="2544091" y="2545026"/>
                  </a:lnTo>
                  <a:close/>
                </a:path>
                <a:path w="4064000" h="2741929">
                  <a:moveTo>
                    <a:pt x="2549830" y="2545600"/>
                  </a:moveTo>
                  <a:lnTo>
                    <a:pt x="2547420" y="2544797"/>
                  </a:lnTo>
                  <a:lnTo>
                    <a:pt x="2549894" y="2544797"/>
                  </a:lnTo>
                  <a:lnTo>
                    <a:pt x="2549830" y="2545600"/>
                  </a:lnTo>
                  <a:close/>
                </a:path>
                <a:path w="4064000" h="2741929">
                  <a:moveTo>
                    <a:pt x="2508395" y="2396149"/>
                  </a:moveTo>
                  <a:lnTo>
                    <a:pt x="2506788" y="2394313"/>
                  </a:lnTo>
                  <a:lnTo>
                    <a:pt x="2506099" y="2393280"/>
                  </a:lnTo>
                  <a:lnTo>
                    <a:pt x="2506074" y="2393050"/>
                  </a:lnTo>
                  <a:lnTo>
                    <a:pt x="2506788" y="2392132"/>
                  </a:lnTo>
                  <a:lnTo>
                    <a:pt x="2507591" y="2391214"/>
                  </a:lnTo>
                  <a:lnTo>
                    <a:pt x="2508854" y="2393050"/>
                  </a:lnTo>
                  <a:lnTo>
                    <a:pt x="2510346" y="2394083"/>
                  </a:lnTo>
                  <a:lnTo>
                    <a:pt x="2508395" y="2396149"/>
                  </a:lnTo>
                  <a:close/>
                </a:path>
                <a:path w="4064000" h="2741929">
                  <a:moveTo>
                    <a:pt x="2498523" y="2617915"/>
                  </a:moveTo>
                  <a:lnTo>
                    <a:pt x="2499901" y="2611258"/>
                  </a:lnTo>
                  <a:lnTo>
                    <a:pt x="2504492" y="2610339"/>
                  </a:lnTo>
                  <a:lnTo>
                    <a:pt x="2504951" y="2611028"/>
                  </a:lnTo>
                  <a:lnTo>
                    <a:pt x="2505410" y="2611602"/>
                  </a:lnTo>
                  <a:lnTo>
                    <a:pt x="2505869" y="2612291"/>
                  </a:lnTo>
                  <a:lnTo>
                    <a:pt x="2504492" y="2614013"/>
                  </a:lnTo>
                  <a:lnTo>
                    <a:pt x="2503344" y="2616653"/>
                  </a:lnTo>
                  <a:lnTo>
                    <a:pt x="2501623" y="2617341"/>
                  </a:lnTo>
                  <a:lnTo>
                    <a:pt x="2498523" y="2617915"/>
                  </a:lnTo>
                  <a:close/>
                </a:path>
                <a:path w="4064000" h="2741929">
                  <a:moveTo>
                    <a:pt x="2556602" y="2603797"/>
                  </a:moveTo>
                  <a:lnTo>
                    <a:pt x="2554421" y="2597943"/>
                  </a:lnTo>
                  <a:lnTo>
                    <a:pt x="2552011" y="2594614"/>
                  </a:lnTo>
                  <a:lnTo>
                    <a:pt x="2549142" y="2590596"/>
                  </a:lnTo>
                  <a:lnTo>
                    <a:pt x="2552929" y="2582217"/>
                  </a:lnTo>
                  <a:lnTo>
                    <a:pt x="2556204" y="2585192"/>
                  </a:lnTo>
                  <a:lnTo>
                    <a:pt x="2559586" y="2588114"/>
                  </a:lnTo>
                  <a:lnTo>
                    <a:pt x="2563485" y="2588690"/>
                  </a:lnTo>
                  <a:lnTo>
                    <a:pt x="2568140" y="2588690"/>
                  </a:lnTo>
                  <a:lnTo>
                    <a:pt x="2567965" y="2592892"/>
                  </a:lnTo>
                  <a:lnTo>
                    <a:pt x="2565670" y="2598172"/>
                  </a:lnTo>
                  <a:lnTo>
                    <a:pt x="2556602" y="2603797"/>
                  </a:lnTo>
                  <a:close/>
                </a:path>
                <a:path w="4064000" h="2741929">
                  <a:moveTo>
                    <a:pt x="2568140" y="2588690"/>
                  </a:moveTo>
                  <a:lnTo>
                    <a:pt x="2563485" y="2588690"/>
                  </a:lnTo>
                  <a:lnTo>
                    <a:pt x="2568310" y="2584628"/>
                  </a:lnTo>
                  <a:lnTo>
                    <a:pt x="2568140" y="2588690"/>
                  </a:lnTo>
                  <a:close/>
                </a:path>
                <a:path w="4064000" h="2741929">
                  <a:moveTo>
                    <a:pt x="2511149" y="2602534"/>
                  </a:moveTo>
                  <a:lnTo>
                    <a:pt x="2510805" y="2601845"/>
                  </a:lnTo>
                  <a:lnTo>
                    <a:pt x="2510231" y="2601157"/>
                  </a:lnTo>
                  <a:lnTo>
                    <a:pt x="2510346" y="2600583"/>
                  </a:lnTo>
                  <a:lnTo>
                    <a:pt x="2511149" y="2598861"/>
                  </a:lnTo>
                  <a:lnTo>
                    <a:pt x="2511723" y="2598172"/>
                  </a:lnTo>
                  <a:lnTo>
                    <a:pt x="2513330" y="2599664"/>
                  </a:lnTo>
                  <a:lnTo>
                    <a:pt x="2512641" y="2600697"/>
                  </a:lnTo>
                  <a:lnTo>
                    <a:pt x="2511838" y="2601616"/>
                  </a:lnTo>
                  <a:lnTo>
                    <a:pt x="2511149" y="2602534"/>
                  </a:lnTo>
                  <a:close/>
                </a:path>
                <a:path w="4064000" h="2741929">
                  <a:moveTo>
                    <a:pt x="2321648" y="2532515"/>
                  </a:moveTo>
                  <a:lnTo>
                    <a:pt x="2321419" y="2527464"/>
                  </a:lnTo>
                  <a:lnTo>
                    <a:pt x="2321189" y="2524250"/>
                  </a:lnTo>
                  <a:lnTo>
                    <a:pt x="2321074" y="2521151"/>
                  </a:lnTo>
                  <a:lnTo>
                    <a:pt x="2324173" y="2523332"/>
                  </a:lnTo>
                  <a:lnTo>
                    <a:pt x="2325895" y="2526087"/>
                  </a:lnTo>
                  <a:lnTo>
                    <a:pt x="2321648" y="2532515"/>
                  </a:lnTo>
                  <a:close/>
                </a:path>
                <a:path w="4064000" h="2741929">
                  <a:moveTo>
                    <a:pt x="2652902" y="2604371"/>
                  </a:moveTo>
                  <a:lnTo>
                    <a:pt x="2649688" y="2599320"/>
                  </a:lnTo>
                  <a:lnTo>
                    <a:pt x="2652902" y="2591629"/>
                  </a:lnTo>
                  <a:lnTo>
                    <a:pt x="2652902" y="2604371"/>
                  </a:lnTo>
                  <a:close/>
                </a:path>
                <a:path w="4064000" h="2741929">
                  <a:moveTo>
                    <a:pt x="2661166" y="2502441"/>
                  </a:moveTo>
                  <a:lnTo>
                    <a:pt x="2650721" y="2499342"/>
                  </a:lnTo>
                  <a:lnTo>
                    <a:pt x="2650147" y="2494062"/>
                  </a:lnTo>
                  <a:lnTo>
                    <a:pt x="2651639" y="2486371"/>
                  </a:lnTo>
                  <a:lnTo>
                    <a:pt x="2665413" y="2486371"/>
                  </a:lnTo>
                  <a:lnTo>
                    <a:pt x="2663691" y="2498309"/>
                  </a:lnTo>
                  <a:lnTo>
                    <a:pt x="2661166" y="2502441"/>
                  </a:lnTo>
                  <a:close/>
                </a:path>
                <a:path w="4064000" h="2741929">
                  <a:moveTo>
                    <a:pt x="2663003" y="2593121"/>
                  </a:moveTo>
                  <a:lnTo>
                    <a:pt x="2661281" y="2591400"/>
                  </a:lnTo>
                  <a:lnTo>
                    <a:pt x="2661855" y="2591859"/>
                  </a:lnTo>
                  <a:lnTo>
                    <a:pt x="2662429" y="2592203"/>
                  </a:lnTo>
                  <a:lnTo>
                    <a:pt x="2662888" y="2592548"/>
                  </a:lnTo>
                  <a:lnTo>
                    <a:pt x="2663003" y="2593121"/>
                  </a:lnTo>
                  <a:close/>
                </a:path>
                <a:path w="4064000" h="2741929">
                  <a:moveTo>
                    <a:pt x="2664036" y="2593925"/>
                  </a:moveTo>
                  <a:lnTo>
                    <a:pt x="2663347" y="2593925"/>
                  </a:lnTo>
                  <a:lnTo>
                    <a:pt x="2663118" y="2593696"/>
                  </a:lnTo>
                  <a:lnTo>
                    <a:pt x="2663003" y="2593121"/>
                  </a:lnTo>
                  <a:lnTo>
                    <a:pt x="2663347" y="2593351"/>
                  </a:lnTo>
                  <a:lnTo>
                    <a:pt x="2663692" y="2593696"/>
                  </a:lnTo>
                  <a:lnTo>
                    <a:pt x="2664036" y="2593925"/>
                  </a:lnTo>
                  <a:close/>
                </a:path>
                <a:path w="4064000" h="2741929">
                  <a:moveTo>
                    <a:pt x="2613533" y="2557997"/>
                  </a:moveTo>
                  <a:lnTo>
                    <a:pt x="2605814" y="2555927"/>
                  </a:lnTo>
                  <a:lnTo>
                    <a:pt x="2600247" y="2549015"/>
                  </a:lnTo>
                  <a:lnTo>
                    <a:pt x="2599974" y="2541629"/>
                  </a:lnTo>
                  <a:lnTo>
                    <a:pt x="2608138" y="2538139"/>
                  </a:lnTo>
                  <a:lnTo>
                    <a:pt x="2609975" y="2539402"/>
                  </a:lnTo>
                  <a:lnTo>
                    <a:pt x="2613648" y="2541124"/>
                  </a:lnTo>
                  <a:lnTo>
                    <a:pt x="2616402" y="2544223"/>
                  </a:lnTo>
                  <a:lnTo>
                    <a:pt x="2621108" y="2549273"/>
                  </a:lnTo>
                  <a:lnTo>
                    <a:pt x="2619501" y="2556046"/>
                  </a:lnTo>
                  <a:lnTo>
                    <a:pt x="2613533" y="2557997"/>
                  </a:lnTo>
                  <a:close/>
                </a:path>
                <a:path w="4064000" h="2741929">
                  <a:moveTo>
                    <a:pt x="2642802" y="2647530"/>
                  </a:moveTo>
                  <a:lnTo>
                    <a:pt x="2641998" y="2647071"/>
                  </a:lnTo>
                  <a:lnTo>
                    <a:pt x="2639244" y="2645693"/>
                  </a:lnTo>
                  <a:lnTo>
                    <a:pt x="2637063" y="2642594"/>
                  </a:lnTo>
                  <a:lnTo>
                    <a:pt x="2633734" y="2639265"/>
                  </a:lnTo>
                  <a:lnTo>
                    <a:pt x="2636374" y="2635248"/>
                  </a:lnTo>
                  <a:lnTo>
                    <a:pt x="2637751" y="2631690"/>
                  </a:lnTo>
                  <a:lnTo>
                    <a:pt x="2640047" y="2630083"/>
                  </a:lnTo>
                  <a:lnTo>
                    <a:pt x="2642228" y="2628590"/>
                  </a:lnTo>
                  <a:lnTo>
                    <a:pt x="2647278" y="2636396"/>
                  </a:lnTo>
                  <a:lnTo>
                    <a:pt x="2646704" y="2641217"/>
                  </a:lnTo>
                  <a:lnTo>
                    <a:pt x="2646360" y="2643512"/>
                  </a:lnTo>
                  <a:lnTo>
                    <a:pt x="2642802" y="2647530"/>
                  </a:lnTo>
                  <a:close/>
                </a:path>
                <a:path w="4064000" h="2741929">
                  <a:moveTo>
                    <a:pt x="2505066" y="2549962"/>
                  </a:moveTo>
                  <a:lnTo>
                    <a:pt x="2505869" y="2546748"/>
                  </a:lnTo>
                  <a:lnTo>
                    <a:pt x="2505525" y="2545256"/>
                  </a:lnTo>
                  <a:lnTo>
                    <a:pt x="2506099" y="2545256"/>
                  </a:lnTo>
                  <a:lnTo>
                    <a:pt x="2506673" y="2545371"/>
                  </a:lnTo>
                  <a:lnTo>
                    <a:pt x="2507247" y="2545371"/>
                  </a:lnTo>
                  <a:lnTo>
                    <a:pt x="2506558" y="2549733"/>
                  </a:lnTo>
                  <a:lnTo>
                    <a:pt x="2505066" y="2549962"/>
                  </a:lnTo>
                  <a:close/>
                </a:path>
                <a:path w="4064000" h="2741929">
                  <a:moveTo>
                    <a:pt x="2393615" y="2663600"/>
                  </a:moveTo>
                  <a:lnTo>
                    <a:pt x="2393156" y="2662911"/>
                  </a:lnTo>
                  <a:lnTo>
                    <a:pt x="2390745" y="2659582"/>
                  </a:lnTo>
                  <a:lnTo>
                    <a:pt x="2391090" y="2656254"/>
                  </a:lnTo>
                  <a:lnTo>
                    <a:pt x="2395796" y="2652007"/>
                  </a:lnTo>
                  <a:lnTo>
                    <a:pt x="2396370" y="2656254"/>
                  </a:lnTo>
                  <a:lnTo>
                    <a:pt x="2396765" y="2659582"/>
                  </a:lnTo>
                  <a:lnTo>
                    <a:pt x="2397173" y="2662337"/>
                  </a:lnTo>
                  <a:lnTo>
                    <a:pt x="2395796" y="2662567"/>
                  </a:lnTo>
                  <a:lnTo>
                    <a:pt x="2393615" y="2663600"/>
                  </a:lnTo>
                  <a:close/>
                </a:path>
                <a:path w="4064000" h="2741929">
                  <a:moveTo>
                    <a:pt x="2328879" y="2449869"/>
                  </a:moveTo>
                  <a:lnTo>
                    <a:pt x="2324173" y="2449640"/>
                  </a:lnTo>
                  <a:lnTo>
                    <a:pt x="2317401" y="2447688"/>
                  </a:lnTo>
                  <a:lnTo>
                    <a:pt x="2331175" y="2441605"/>
                  </a:lnTo>
                  <a:lnTo>
                    <a:pt x="2328879" y="2449869"/>
                  </a:lnTo>
                  <a:close/>
                </a:path>
                <a:path w="4064000" h="2741929">
                  <a:moveTo>
                    <a:pt x="2384318" y="2527349"/>
                  </a:moveTo>
                  <a:lnTo>
                    <a:pt x="2379612" y="2515526"/>
                  </a:lnTo>
                  <a:lnTo>
                    <a:pt x="2376857" y="2508754"/>
                  </a:lnTo>
                  <a:lnTo>
                    <a:pt x="2383973" y="2510705"/>
                  </a:lnTo>
                  <a:lnTo>
                    <a:pt x="2384547" y="2510935"/>
                  </a:lnTo>
                  <a:lnTo>
                    <a:pt x="2391434" y="2514034"/>
                  </a:lnTo>
                  <a:lnTo>
                    <a:pt x="2388794" y="2518970"/>
                  </a:lnTo>
                  <a:lnTo>
                    <a:pt x="2387073" y="2522299"/>
                  </a:lnTo>
                  <a:lnTo>
                    <a:pt x="2384318" y="2527349"/>
                  </a:lnTo>
                  <a:close/>
                </a:path>
                <a:path w="4064000" h="2741929">
                  <a:moveTo>
                    <a:pt x="2352294" y="2356663"/>
                  </a:moveTo>
                  <a:lnTo>
                    <a:pt x="2351491" y="2355745"/>
                  </a:lnTo>
                  <a:lnTo>
                    <a:pt x="2351376" y="2355286"/>
                  </a:lnTo>
                  <a:lnTo>
                    <a:pt x="2351605" y="2354712"/>
                  </a:lnTo>
                  <a:lnTo>
                    <a:pt x="2351605" y="2354138"/>
                  </a:lnTo>
                  <a:lnTo>
                    <a:pt x="2352179" y="2354367"/>
                  </a:lnTo>
                  <a:lnTo>
                    <a:pt x="2352753" y="2354482"/>
                  </a:lnTo>
                  <a:lnTo>
                    <a:pt x="2353442" y="2354712"/>
                  </a:lnTo>
                  <a:lnTo>
                    <a:pt x="2352983" y="2355401"/>
                  </a:lnTo>
                  <a:lnTo>
                    <a:pt x="2352294" y="2356663"/>
                  </a:lnTo>
                  <a:close/>
                </a:path>
                <a:path w="4064000" h="2741929">
                  <a:moveTo>
                    <a:pt x="2321074" y="2521036"/>
                  </a:moveTo>
                  <a:lnTo>
                    <a:pt x="2320844" y="2521036"/>
                  </a:lnTo>
                  <a:lnTo>
                    <a:pt x="2320041" y="2519774"/>
                  </a:lnTo>
                  <a:lnTo>
                    <a:pt x="2319123" y="2518740"/>
                  </a:lnTo>
                  <a:lnTo>
                    <a:pt x="2318434" y="2517707"/>
                  </a:lnTo>
                  <a:lnTo>
                    <a:pt x="2318663" y="2517707"/>
                  </a:lnTo>
                  <a:lnTo>
                    <a:pt x="2319556" y="2518740"/>
                  </a:lnTo>
                  <a:lnTo>
                    <a:pt x="2320371" y="2519774"/>
                  </a:lnTo>
                  <a:lnTo>
                    <a:pt x="2321074" y="2520577"/>
                  </a:lnTo>
                  <a:lnTo>
                    <a:pt x="2321074" y="2521036"/>
                  </a:lnTo>
                  <a:close/>
                </a:path>
                <a:path w="4064000" h="2741929">
                  <a:moveTo>
                    <a:pt x="2321074" y="2521151"/>
                  </a:moveTo>
                  <a:close/>
                </a:path>
                <a:path w="4064000" h="2741929">
                  <a:moveTo>
                    <a:pt x="2328420" y="2674734"/>
                  </a:moveTo>
                  <a:lnTo>
                    <a:pt x="2323829" y="2673242"/>
                  </a:lnTo>
                  <a:lnTo>
                    <a:pt x="2319811" y="2672898"/>
                  </a:lnTo>
                  <a:lnTo>
                    <a:pt x="2316598" y="2670717"/>
                  </a:lnTo>
                  <a:lnTo>
                    <a:pt x="2312695" y="2667847"/>
                  </a:lnTo>
                  <a:lnTo>
                    <a:pt x="2313499" y="2654302"/>
                  </a:lnTo>
                  <a:lnTo>
                    <a:pt x="2320615" y="2660271"/>
                  </a:lnTo>
                  <a:lnTo>
                    <a:pt x="2323944" y="2663600"/>
                  </a:lnTo>
                  <a:lnTo>
                    <a:pt x="2329568" y="2664977"/>
                  </a:lnTo>
                  <a:lnTo>
                    <a:pt x="2328420" y="2674734"/>
                  </a:lnTo>
                  <a:close/>
                </a:path>
                <a:path w="4064000" h="2741929">
                  <a:moveTo>
                    <a:pt x="2452267" y="2479025"/>
                  </a:moveTo>
                  <a:lnTo>
                    <a:pt x="2448824" y="2473744"/>
                  </a:lnTo>
                  <a:lnTo>
                    <a:pt x="2444692" y="2469842"/>
                  </a:lnTo>
                  <a:lnTo>
                    <a:pt x="2446299" y="2463758"/>
                  </a:lnTo>
                  <a:lnTo>
                    <a:pt x="2449627" y="2459511"/>
                  </a:lnTo>
                  <a:lnTo>
                    <a:pt x="2455596" y="2456871"/>
                  </a:lnTo>
                  <a:lnTo>
                    <a:pt x="2458695" y="2460889"/>
                  </a:lnTo>
                  <a:lnTo>
                    <a:pt x="2456973" y="2469383"/>
                  </a:lnTo>
                  <a:lnTo>
                    <a:pt x="2454792" y="2472941"/>
                  </a:lnTo>
                  <a:lnTo>
                    <a:pt x="2452267" y="2479025"/>
                  </a:lnTo>
                  <a:close/>
                </a:path>
                <a:path w="4064000" h="2741929">
                  <a:moveTo>
                    <a:pt x="2469025" y="2508410"/>
                  </a:moveTo>
                  <a:lnTo>
                    <a:pt x="2467418" y="2505425"/>
                  </a:lnTo>
                  <a:lnTo>
                    <a:pt x="2466041" y="2502670"/>
                  </a:lnTo>
                  <a:lnTo>
                    <a:pt x="2464663" y="2499801"/>
                  </a:lnTo>
                  <a:lnTo>
                    <a:pt x="2465352" y="2499227"/>
                  </a:lnTo>
                  <a:lnTo>
                    <a:pt x="2466041" y="2498768"/>
                  </a:lnTo>
                  <a:lnTo>
                    <a:pt x="2466729" y="2498194"/>
                  </a:lnTo>
                  <a:lnTo>
                    <a:pt x="2469943" y="2503933"/>
                  </a:lnTo>
                  <a:lnTo>
                    <a:pt x="2471780" y="2507032"/>
                  </a:lnTo>
                  <a:lnTo>
                    <a:pt x="2470173" y="2507721"/>
                  </a:lnTo>
                  <a:lnTo>
                    <a:pt x="2469025" y="2508410"/>
                  </a:lnTo>
                  <a:close/>
                </a:path>
                <a:path w="4064000" h="2741929">
                  <a:moveTo>
                    <a:pt x="2400272" y="2455723"/>
                  </a:moveTo>
                  <a:lnTo>
                    <a:pt x="2392752" y="2453151"/>
                  </a:lnTo>
                  <a:lnTo>
                    <a:pt x="2389440" y="2449955"/>
                  </a:lnTo>
                  <a:lnTo>
                    <a:pt x="2390023" y="2445166"/>
                  </a:lnTo>
                  <a:lnTo>
                    <a:pt x="2394189" y="2437817"/>
                  </a:lnTo>
                  <a:lnTo>
                    <a:pt x="2399468" y="2442179"/>
                  </a:lnTo>
                  <a:lnTo>
                    <a:pt x="2401994" y="2447688"/>
                  </a:lnTo>
                  <a:lnTo>
                    <a:pt x="2400272" y="2455723"/>
                  </a:lnTo>
                  <a:close/>
                </a:path>
                <a:path w="4064000" h="2741929">
                  <a:moveTo>
                    <a:pt x="2487045" y="2459970"/>
                  </a:moveTo>
                  <a:lnTo>
                    <a:pt x="2486012" y="2458937"/>
                  </a:lnTo>
                  <a:lnTo>
                    <a:pt x="2484979" y="2457789"/>
                  </a:lnTo>
                  <a:lnTo>
                    <a:pt x="2483946" y="2456756"/>
                  </a:lnTo>
                  <a:lnTo>
                    <a:pt x="2485094" y="2455149"/>
                  </a:lnTo>
                  <a:lnTo>
                    <a:pt x="2486357" y="2453542"/>
                  </a:lnTo>
                  <a:lnTo>
                    <a:pt x="2487505" y="2451935"/>
                  </a:lnTo>
                  <a:lnTo>
                    <a:pt x="2489915" y="2454690"/>
                  </a:lnTo>
                  <a:lnTo>
                    <a:pt x="2488997" y="2456527"/>
                  </a:lnTo>
                  <a:lnTo>
                    <a:pt x="2487964" y="2458248"/>
                  </a:lnTo>
                  <a:lnTo>
                    <a:pt x="2487045" y="2459970"/>
                  </a:lnTo>
                  <a:close/>
                </a:path>
                <a:path w="4064000" h="2741929">
                  <a:moveTo>
                    <a:pt x="2453185" y="2621474"/>
                  </a:moveTo>
                  <a:lnTo>
                    <a:pt x="2453185" y="2608732"/>
                  </a:lnTo>
                  <a:lnTo>
                    <a:pt x="2460302" y="2605289"/>
                  </a:lnTo>
                  <a:lnTo>
                    <a:pt x="2467877" y="2609995"/>
                  </a:lnTo>
                  <a:lnTo>
                    <a:pt x="2462483" y="2614242"/>
                  </a:lnTo>
                  <a:lnTo>
                    <a:pt x="2458006" y="2617686"/>
                  </a:lnTo>
                  <a:lnTo>
                    <a:pt x="2453185" y="2621474"/>
                  </a:lnTo>
                  <a:close/>
                </a:path>
                <a:path w="4064000" h="2741929">
                  <a:moveTo>
                    <a:pt x="2494506" y="2548814"/>
                  </a:moveTo>
                  <a:lnTo>
                    <a:pt x="2490145" y="2545600"/>
                  </a:lnTo>
                  <a:lnTo>
                    <a:pt x="2490948" y="2544567"/>
                  </a:lnTo>
                  <a:lnTo>
                    <a:pt x="2491063" y="2537795"/>
                  </a:lnTo>
                  <a:lnTo>
                    <a:pt x="2493244" y="2542386"/>
                  </a:lnTo>
                  <a:lnTo>
                    <a:pt x="2495539" y="2547437"/>
                  </a:lnTo>
                  <a:lnTo>
                    <a:pt x="2494506" y="2548814"/>
                  </a:lnTo>
                  <a:close/>
                </a:path>
                <a:path w="4064000" h="2741929">
                  <a:moveTo>
                    <a:pt x="2433099" y="2559260"/>
                  </a:moveTo>
                  <a:lnTo>
                    <a:pt x="2431380" y="2553843"/>
                  </a:lnTo>
                  <a:lnTo>
                    <a:pt x="2428737" y="2545256"/>
                  </a:lnTo>
                  <a:lnTo>
                    <a:pt x="2436408" y="2542537"/>
                  </a:lnTo>
                  <a:lnTo>
                    <a:pt x="2440517" y="2546834"/>
                  </a:lnTo>
                  <a:lnTo>
                    <a:pt x="2439826" y="2553843"/>
                  </a:lnTo>
                  <a:lnTo>
                    <a:pt x="2433099" y="2559260"/>
                  </a:lnTo>
                  <a:close/>
                </a:path>
                <a:path w="4064000" h="2741929">
                  <a:moveTo>
                    <a:pt x="2722803" y="2459052"/>
                  </a:moveTo>
                  <a:lnTo>
                    <a:pt x="2720163" y="2453887"/>
                  </a:lnTo>
                  <a:lnTo>
                    <a:pt x="2718556" y="2450673"/>
                  </a:lnTo>
                  <a:lnTo>
                    <a:pt x="2716490" y="2446655"/>
                  </a:lnTo>
                  <a:lnTo>
                    <a:pt x="2721770" y="2443900"/>
                  </a:lnTo>
                  <a:lnTo>
                    <a:pt x="2725213" y="2442064"/>
                  </a:lnTo>
                  <a:lnTo>
                    <a:pt x="2727279" y="2448377"/>
                  </a:lnTo>
                  <a:lnTo>
                    <a:pt x="2726591" y="2453083"/>
                  </a:lnTo>
                  <a:lnTo>
                    <a:pt x="2722803" y="2459052"/>
                  </a:lnTo>
                  <a:close/>
                </a:path>
                <a:path w="4064000" h="2741929">
                  <a:moveTo>
                    <a:pt x="2039060" y="2732586"/>
                  </a:moveTo>
                  <a:lnTo>
                    <a:pt x="2038831" y="2731668"/>
                  </a:lnTo>
                  <a:lnTo>
                    <a:pt x="2039519" y="2731782"/>
                  </a:lnTo>
                  <a:lnTo>
                    <a:pt x="2039060" y="2732586"/>
                  </a:lnTo>
                  <a:close/>
                </a:path>
                <a:path w="4064000" h="2741929">
                  <a:moveTo>
                    <a:pt x="2600218" y="2741310"/>
                  </a:moveTo>
                  <a:lnTo>
                    <a:pt x="2593561" y="2741310"/>
                  </a:lnTo>
                  <a:lnTo>
                    <a:pt x="2592643" y="2740850"/>
                  </a:lnTo>
                  <a:lnTo>
                    <a:pt x="2591610" y="2740621"/>
                  </a:lnTo>
                  <a:lnTo>
                    <a:pt x="2590414" y="2740621"/>
                  </a:lnTo>
                  <a:lnTo>
                    <a:pt x="2593561" y="2735226"/>
                  </a:lnTo>
                  <a:lnTo>
                    <a:pt x="2595627" y="2731323"/>
                  </a:lnTo>
                  <a:lnTo>
                    <a:pt x="2597808" y="2727536"/>
                  </a:lnTo>
                  <a:lnTo>
                    <a:pt x="2595168" y="2734537"/>
                  </a:lnTo>
                  <a:lnTo>
                    <a:pt x="2597119" y="2738325"/>
                  </a:lnTo>
                  <a:lnTo>
                    <a:pt x="2599503" y="2740621"/>
                  </a:lnTo>
                  <a:lnTo>
                    <a:pt x="2591610" y="2740621"/>
                  </a:lnTo>
                  <a:lnTo>
                    <a:pt x="2590347" y="2740736"/>
                  </a:lnTo>
                  <a:lnTo>
                    <a:pt x="2599622" y="2740736"/>
                  </a:lnTo>
                  <a:lnTo>
                    <a:pt x="2600218" y="2741310"/>
                  </a:lnTo>
                  <a:close/>
                </a:path>
                <a:path w="4064000" h="2741929">
                  <a:moveTo>
                    <a:pt x="2501393" y="2741539"/>
                  </a:moveTo>
                  <a:lnTo>
                    <a:pt x="2495425" y="2741539"/>
                  </a:lnTo>
                  <a:lnTo>
                    <a:pt x="2495539" y="2739818"/>
                  </a:lnTo>
                  <a:lnTo>
                    <a:pt x="2496572" y="2739014"/>
                  </a:lnTo>
                  <a:lnTo>
                    <a:pt x="2497720" y="2738325"/>
                  </a:lnTo>
                  <a:lnTo>
                    <a:pt x="2498753" y="2737637"/>
                  </a:lnTo>
                  <a:lnTo>
                    <a:pt x="2499212" y="2739588"/>
                  </a:lnTo>
                  <a:lnTo>
                    <a:pt x="2500245" y="2740736"/>
                  </a:lnTo>
                  <a:lnTo>
                    <a:pt x="2501393" y="2741539"/>
                  </a:lnTo>
                  <a:close/>
                </a:path>
                <a:path w="4064000" h="2741929">
                  <a:moveTo>
                    <a:pt x="2260470" y="2732357"/>
                  </a:moveTo>
                  <a:lnTo>
                    <a:pt x="2259323" y="2732242"/>
                  </a:lnTo>
                  <a:lnTo>
                    <a:pt x="2258060" y="2732242"/>
                  </a:lnTo>
                  <a:lnTo>
                    <a:pt x="2256912" y="2732127"/>
                  </a:lnTo>
                  <a:lnTo>
                    <a:pt x="2258634" y="2720074"/>
                  </a:lnTo>
                  <a:lnTo>
                    <a:pt x="2259667" y="2720189"/>
                  </a:lnTo>
                  <a:lnTo>
                    <a:pt x="2261848" y="2720648"/>
                  </a:lnTo>
                  <a:lnTo>
                    <a:pt x="2260470" y="2732357"/>
                  </a:lnTo>
                  <a:close/>
                </a:path>
                <a:path w="4064000" h="2741929">
                  <a:moveTo>
                    <a:pt x="2482110" y="2703660"/>
                  </a:moveTo>
                  <a:lnTo>
                    <a:pt x="2481880" y="2692641"/>
                  </a:lnTo>
                  <a:lnTo>
                    <a:pt x="2488997" y="2698380"/>
                  </a:lnTo>
                  <a:lnTo>
                    <a:pt x="2496457" y="2698954"/>
                  </a:lnTo>
                  <a:lnTo>
                    <a:pt x="2497611" y="2703086"/>
                  </a:lnTo>
                  <a:lnTo>
                    <a:pt x="2489112" y="2703086"/>
                  </a:lnTo>
                  <a:lnTo>
                    <a:pt x="2482110" y="2703660"/>
                  </a:lnTo>
                  <a:close/>
                </a:path>
                <a:path w="4064000" h="2741929">
                  <a:moveTo>
                    <a:pt x="2503229" y="2722829"/>
                  </a:moveTo>
                  <a:lnTo>
                    <a:pt x="2499129" y="2717090"/>
                  </a:lnTo>
                  <a:lnTo>
                    <a:pt x="2492096" y="2707333"/>
                  </a:lnTo>
                  <a:lnTo>
                    <a:pt x="2489112" y="2703086"/>
                  </a:lnTo>
                  <a:lnTo>
                    <a:pt x="2497611" y="2703086"/>
                  </a:lnTo>
                  <a:lnTo>
                    <a:pt x="2500016" y="2711695"/>
                  </a:lnTo>
                  <a:lnTo>
                    <a:pt x="2504836" y="2712843"/>
                  </a:lnTo>
                  <a:lnTo>
                    <a:pt x="2508050" y="2715024"/>
                  </a:lnTo>
                  <a:lnTo>
                    <a:pt x="2506715" y="2717205"/>
                  </a:lnTo>
                  <a:lnTo>
                    <a:pt x="2505181" y="2719615"/>
                  </a:lnTo>
                  <a:lnTo>
                    <a:pt x="2503229" y="2722829"/>
                  </a:lnTo>
                  <a:close/>
                </a:path>
                <a:path w="4064000" h="2741929">
                  <a:moveTo>
                    <a:pt x="2884298" y="2704464"/>
                  </a:moveTo>
                  <a:lnTo>
                    <a:pt x="2884068" y="2703890"/>
                  </a:lnTo>
                  <a:lnTo>
                    <a:pt x="2883724" y="2703431"/>
                  </a:lnTo>
                  <a:lnTo>
                    <a:pt x="2883494" y="2702857"/>
                  </a:lnTo>
                  <a:lnTo>
                    <a:pt x="2884183" y="2702742"/>
                  </a:lnTo>
                  <a:lnTo>
                    <a:pt x="2884757" y="2702512"/>
                  </a:lnTo>
                  <a:lnTo>
                    <a:pt x="2885675" y="2702512"/>
                  </a:lnTo>
                  <a:lnTo>
                    <a:pt x="2885905" y="2703086"/>
                  </a:lnTo>
                  <a:lnTo>
                    <a:pt x="2886134" y="2703545"/>
                  </a:lnTo>
                  <a:lnTo>
                    <a:pt x="2885560" y="2703775"/>
                  </a:lnTo>
                  <a:lnTo>
                    <a:pt x="2884872" y="2704119"/>
                  </a:lnTo>
                  <a:lnTo>
                    <a:pt x="2884298" y="2704464"/>
                  </a:lnTo>
                  <a:close/>
                </a:path>
                <a:path w="4064000" h="2741929">
                  <a:moveTo>
                    <a:pt x="2536860" y="2702168"/>
                  </a:moveTo>
                  <a:lnTo>
                    <a:pt x="2531924" y="2698036"/>
                  </a:lnTo>
                  <a:lnTo>
                    <a:pt x="2526415" y="2696314"/>
                  </a:lnTo>
                  <a:lnTo>
                    <a:pt x="2531810" y="2694362"/>
                  </a:lnTo>
                  <a:lnTo>
                    <a:pt x="2536056" y="2692870"/>
                  </a:lnTo>
                  <a:lnTo>
                    <a:pt x="2540992" y="2691034"/>
                  </a:lnTo>
                  <a:lnTo>
                    <a:pt x="2541107" y="2692067"/>
                  </a:lnTo>
                  <a:lnTo>
                    <a:pt x="2542255" y="2695051"/>
                  </a:lnTo>
                  <a:lnTo>
                    <a:pt x="2536860" y="2702168"/>
                  </a:lnTo>
                  <a:close/>
                </a:path>
                <a:path w="4064000" h="2741929">
                  <a:moveTo>
                    <a:pt x="2362969" y="2714680"/>
                  </a:moveTo>
                  <a:lnTo>
                    <a:pt x="2362509" y="2713532"/>
                  </a:lnTo>
                  <a:lnTo>
                    <a:pt x="2361821" y="2712039"/>
                  </a:lnTo>
                  <a:lnTo>
                    <a:pt x="2362969" y="2711351"/>
                  </a:lnTo>
                  <a:lnTo>
                    <a:pt x="2364001" y="2710892"/>
                  </a:lnTo>
                  <a:lnTo>
                    <a:pt x="2364269" y="2712039"/>
                  </a:lnTo>
                  <a:lnTo>
                    <a:pt x="2364575" y="2712958"/>
                  </a:lnTo>
                  <a:lnTo>
                    <a:pt x="2364805" y="2713991"/>
                  </a:lnTo>
                  <a:lnTo>
                    <a:pt x="2362969" y="2714680"/>
                  </a:lnTo>
                  <a:close/>
                </a:path>
                <a:path w="4064000" h="2741929">
                  <a:moveTo>
                    <a:pt x="2260930" y="2700102"/>
                  </a:moveTo>
                  <a:lnTo>
                    <a:pt x="2255879" y="2692755"/>
                  </a:lnTo>
                  <a:lnTo>
                    <a:pt x="2252436" y="2687246"/>
                  </a:lnTo>
                  <a:lnTo>
                    <a:pt x="2258519" y="2689082"/>
                  </a:lnTo>
                  <a:lnTo>
                    <a:pt x="2267013" y="2691493"/>
                  </a:lnTo>
                  <a:lnTo>
                    <a:pt x="2263225" y="2696888"/>
                  </a:lnTo>
                  <a:lnTo>
                    <a:pt x="2260930" y="2700102"/>
                  </a:lnTo>
                  <a:close/>
                </a:path>
                <a:path w="4064000" h="2741929">
                  <a:moveTo>
                    <a:pt x="1868039" y="91369"/>
                  </a:moveTo>
                  <a:lnTo>
                    <a:pt x="1867350" y="90680"/>
                  </a:lnTo>
                  <a:lnTo>
                    <a:pt x="1867809" y="90795"/>
                  </a:lnTo>
                  <a:lnTo>
                    <a:pt x="1868039" y="90910"/>
                  </a:lnTo>
                  <a:lnTo>
                    <a:pt x="1868039" y="91369"/>
                  </a:lnTo>
                  <a:close/>
                </a:path>
                <a:path w="4064000" h="2741929">
                  <a:moveTo>
                    <a:pt x="1868153" y="92058"/>
                  </a:moveTo>
                  <a:lnTo>
                    <a:pt x="1868039" y="91369"/>
                  </a:lnTo>
                  <a:lnTo>
                    <a:pt x="1868383" y="91713"/>
                  </a:lnTo>
                  <a:lnTo>
                    <a:pt x="1868153" y="92058"/>
                  </a:lnTo>
                  <a:close/>
                </a:path>
                <a:path w="4064000" h="2741929">
                  <a:moveTo>
                    <a:pt x="1870794" y="94927"/>
                  </a:moveTo>
                  <a:lnTo>
                    <a:pt x="1870564" y="94927"/>
                  </a:lnTo>
                  <a:lnTo>
                    <a:pt x="1869760" y="94009"/>
                  </a:lnTo>
                  <a:lnTo>
                    <a:pt x="1868957" y="92976"/>
                  </a:lnTo>
                  <a:lnTo>
                    <a:pt x="1868154" y="92058"/>
                  </a:lnTo>
                  <a:lnTo>
                    <a:pt x="1868383" y="91713"/>
                  </a:lnTo>
                  <a:lnTo>
                    <a:pt x="1869187" y="92746"/>
                  </a:lnTo>
                  <a:lnTo>
                    <a:pt x="1870794" y="94583"/>
                  </a:lnTo>
                  <a:lnTo>
                    <a:pt x="1870794" y="94927"/>
                  </a:lnTo>
                  <a:close/>
                </a:path>
                <a:path w="4064000" h="2741929">
                  <a:moveTo>
                    <a:pt x="1676242" y="53719"/>
                  </a:moveTo>
                  <a:lnTo>
                    <a:pt x="1676127" y="53490"/>
                  </a:lnTo>
                  <a:lnTo>
                    <a:pt x="1675897" y="53145"/>
                  </a:lnTo>
                  <a:lnTo>
                    <a:pt x="1675897" y="52686"/>
                  </a:lnTo>
                  <a:lnTo>
                    <a:pt x="1676357" y="52457"/>
                  </a:lnTo>
                  <a:lnTo>
                    <a:pt x="1676586" y="52227"/>
                  </a:lnTo>
                  <a:lnTo>
                    <a:pt x="1676931" y="52342"/>
                  </a:lnTo>
                  <a:lnTo>
                    <a:pt x="1677160" y="52571"/>
                  </a:lnTo>
                  <a:lnTo>
                    <a:pt x="1677504" y="52686"/>
                  </a:lnTo>
                  <a:lnTo>
                    <a:pt x="1677160" y="53145"/>
                  </a:lnTo>
                  <a:lnTo>
                    <a:pt x="1676701" y="53490"/>
                  </a:lnTo>
                  <a:lnTo>
                    <a:pt x="1676242" y="53719"/>
                  </a:lnTo>
                  <a:close/>
                </a:path>
                <a:path w="4064000" h="2741929">
                  <a:moveTo>
                    <a:pt x="1803762" y="136594"/>
                  </a:moveTo>
                  <a:lnTo>
                    <a:pt x="1803647" y="128445"/>
                  </a:lnTo>
                  <a:lnTo>
                    <a:pt x="1812026" y="131199"/>
                  </a:lnTo>
                  <a:lnTo>
                    <a:pt x="1808583" y="133495"/>
                  </a:lnTo>
                  <a:lnTo>
                    <a:pt x="1806173" y="134987"/>
                  </a:lnTo>
                  <a:lnTo>
                    <a:pt x="1803762" y="136594"/>
                  </a:lnTo>
                  <a:close/>
                </a:path>
                <a:path w="4064000" h="2741929">
                  <a:moveTo>
                    <a:pt x="1874581" y="106865"/>
                  </a:moveTo>
                  <a:lnTo>
                    <a:pt x="1868727" y="103766"/>
                  </a:lnTo>
                  <a:lnTo>
                    <a:pt x="1869760" y="100896"/>
                  </a:lnTo>
                  <a:lnTo>
                    <a:pt x="1870679" y="95042"/>
                  </a:lnTo>
                  <a:lnTo>
                    <a:pt x="1875844" y="95731"/>
                  </a:lnTo>
                  <a:lnTo>
                    <a:pt x="1875040" y="100896"/>
                  </a:lnTo>
                  <a:lnTo>
                    <a:pt x="1874581" y="106865"/>
                  </a:lnTo>
                  <a:close/>
                </a:path>
                <a:path w="4064000" h="2741929">
                  <a:moveTo>
                    <a:pt x="1839229" y="165865"/>
                  </a:moveTo>
                  <a:lnTo>
                    <a:pt x="1832572" y="165291"/>
                  </a:lnTo>
                  <a:lnTo>
                    <a:pt x="1829358" y="160355"/>
                  </a:lnTo>
                  <a:lnTo>
                    <a:pt x="1826603" y="155993"/>
                  </a:lnTo>
                  <a:lnTo>
                    <a:pt x="1822816" y="150139"/>
                  </a:lnTo>
                  <a:lnTo>
                    <a:pt x="1826374" y="146925"/>
                  </a:lnTo>
                  <a:lnTo>
                    <a:pt x="1829817" y="143941"/>
                  </a:lnTo>
                  <a:lnTo>
                    <a:pt x="1834753" y="139464"/>
                  </a:lnTo>
                  <a:lnTo>
                    <a:pt x="1837737" y="145548"/>
                  </a:lnTo>
                  <a:lnTo>
                    <a:pt x="1841525" y="150024"/>
                  </a:lnTo>
                  <a:lnTo>
                    <a:pt x="1841754" y="154731"/>
                  </a:lnTo>
                  <a:lnTo>
                    <a:pt x="1842099" y="160125"/>
                  </a:lnTo>
                  <a:lnTo>
                    <a:pt x="1839229" y="165865"/>
                  </a:lnTo>
                  <a:close/>
                </a:path>
                <a:path w="4064000" h="2741929">
                  <a:moveTo>
                    <a:pt x="1838770" y="82760"/>
                  </a:moveTo>
                  <a:lnTo>
                    <a:pt x="1836245" y="78742"/>
                  </a:lnTo>
                  <a:lnTo>
                    <a:pt x="1830506" y="69330"/>
                  </a:lnTo>
                  <a:lnTo>
                    <a:pt x="1839803" y="68297"/>
                  </a:lnTo>
                  <a:lnTo>
                    <a:pt x="1839344" y="75528"/>
                  </a:lnTo>
                  <a:lnTo>
                    <a:pt x="1840951" y="80579"/>
                  </a:lnTo>
                  <a:lnTo>
                    <a:pt x="1840262" y="81268"/>
                  </a:lnTo>
                  <a:lnTo>
                    <a:pt x="1839459" y="81956"/>
                  </a:lnTo>
                  <a:lnTo>
                    <a:pt x="1838770" y="82760"/>
                  </a:lnTo>
                  <a:close/>
                </a:path>
                <a:path w="4064000" h="2741929">
                  <a:moveTo>
                    <a:pt x="1492939" y="20431"/>
                  </a:moveTo>
                  <a:lnTo>
                    <a:pt x="1480428" y="12970"/>
                  </a:lnTo>
                  <a:lnTo>
                    <a:pt x="1488577" y="5854"/>
                  </a:lnTo>
                  <a:lnTo>
                    <a:pt x="1490528" y="7001"/>
                  </a:lnTo>
                  <a:lnTo>
                    <a:pt x="1492939" y="20431"/>
                  </a:lnTo>
                  <a:close/>
                </a:path>
                <a:path w="4064000" h="2741929">
                  <a:moveTo>
                    <a:pt x="1367140" y="14348"/>
                  </a:moveTo>
                  <a:lnTo>
                    <a:pt x="1365189" y="11593"/>
                  </a:lnTo>
                  <a:lnTo>
                    <a:pt x="1363697" y="9756"/>
                  </a:lnTo>
                  <a:lnTo>
                    <a:pt x="1361401" y="6542"/>
                  </a:lnTo>
                  <a:lnTo>
                    <a:pt x="1364959" y="5854"/>
                  </a:lnTo>
                  <a:lnTo>
                    <a:pt x="1367025" y="5509"/>
                  </a:lnTo>
                  <a:lnTo>
                    <a:pt x="1370698" y="4935"/>
                  </a:lnTo>
                  <a:lnTo>
                    <a:pt x="1369206" y="8723"/>
                  </a:lnTo>
                  <a:lnTo>
                    <a:pt x="1368403" y="11019"/>
                  </a:lnTo>
                  <a:lnTo>
                    <a:pt x="1367140" y="14348"/>
                  </a:lnTo>
                  <a:close/>
                </a:path>
                <a:path w="4064000" h="2741929">
                  <a:moveTo>
                    <a:pt x="1479854" y="167242"/>
                  </a:moveTo>
                  <a:lnTo>
                    <a:pt x="1479050" y="166324"/>
                  </a:lnTo>
                  <a:lnTo>
                    <a:pt x="1478936" y="165750"/>
                  </a:lnTo>
                  <a:lnTo>
                    <a:pt x="1479119" y="165291"/>
                  </a:lnTo>
                  <a:lnTo>
                    <a:pt x="1479165" y="164717"/>
                  </a:lnTo>
                  <a:lnTo>
                    <a:pt x="1479739" y="164946"/>
                  </a:lnTo>
                  <a:lnTo>
                    <a:pt x="1480313" y="165061"/>
                  </a:lnTo>
                  <a:lnTo>
                    <a:pt x="1481002" y="165291"/>
                  </a:lnTo>
                  <a:lnTo>
                    <a:pt x="1480543" y="165980"/>
                  </a:lnTo>
                  <a:lnTo>
                    <a:pt x="1479854" y="167242"/>
                  </a:lnTo>
                  <a:close/>
                </a:path>
                <a:path w="4064000" h="2741929">
                  <a:moveTo>
                    <a:pt x="1228601" y="135447"/>
                  </a:moveTo>
                  <a:lnTo>
                    <a:pt x="1228716" y="131773"/>
                  </a:lnTo>
                  <a:lnTo>
                    <a:pt x="1229519" y="131773"/>
                  </a:lnTo>
                  <a:lnTo>
                    <a:pt x="1229290" y="131888"/>
                  </a:lnTo>
                  <a:lnTo>
                    <a:pt x="1228831" y="132003"/>
                  </a:lnTo>
                  <a:lnTo>
                    <a:pt x="1228862" y="132921"/>
                  </a:lnTo>
                  <a:lnTo>
                    <a:pt x="1228601" y="135447"/>
                  </a:lnTo>
                  <a:close/>
                </a:path>
                <a:path w="4064000" h="2741929">
                  <a:moveTo>
                    <a:pt x="1228945" y="132118"/>
                  </a:moveTo>
                  <a:lnTo>
                    <a:pt x="1229175" y="132003"/>
                  </a:lnTo>
                  <a:lnTo>
                    <a:pt x="1228945" y="132118"/>
                  </a:lnTo>
                  <a:close/>
                </a:path>
                <a:path w="4064000" h="2741929">
                  <a:moveTo>
                    <a:pt x="1168686" y="79776"/>
                  </a:moveTo>
                  <a:lnTo>
                    <a:pt x="1168571" y="79087"/>
                  </a:lnTo>
                  <a:lnTo>
                    <a:pt x="1168342" y="78513"/>
                  </a:lnTo>
                  <a:lnTo>
                    <a:pt x="1168227" y="77824"/>
                  </a:lnTo>
                  <a:lnTo>
                    <a:pt x="1169604" y="77250"/>
                  </a:lnTo>
                  <a:lnTo>
                    <a:pt x="1171097" y="76562"/>
                  </a:lnTo>
                  <a:lnTo>
                    <a:pt x="1172474" y="76102"/>
                  </a:lnTo>
                  <a:lnTo>
                    <a:pt x="1173277" y="78398"/>
                  </a:lnTo>
                  <a:lnTo>
                    <a:pt x="1171670" y="78857"/>
                  </a:lnTo>
                  <a:lnTo>
                    <a:pt x="1168686" y="79776"/>
                  </a:lnTo>
                  <a:close/>
                </a:path>
                <a:path w="4064000" h="2741929">
                  <a:moveTo>
                    <a:pt x="1298272" y="97338"/>
                  </a:moveTo>
                  <a:lnTo>
                    <a:pt x="1299535" y="88155"/>
                  </a:lnTo>
                  <a:lnTo>
                    <a:pt x="1300453" y="81727"/>
                  </a:lnTo>
                  <a:lnTo>
                    <a:pt x="1305159" y="83678"/>
                  </a:lnTo>
                  <a:lnTo>
                    <a:pt x="1308029" y="84826"/>
                  </a:lnTo>
                  <a:lnTo>
                    <a:pt x="1310209" y="85744"/>
                  </a:lnTo>
                  <a:lnTo>
                    <a:pt x="1311357" y="88729"/>
                  </a:lnTo>
                  <a:lnTo>
                    <a:pt x="1303552" y="95960"/>
                  </a:lnTo>
                  <a:lnTo>
                    <a:pt x="1298272" y="97338"/>
                  </a:lnTo>
                  <a:close/>
                </a:path>
                <a:path w="4064000" h="2741929">
                  <a:moveTo>
                    <a:pt x="1297469" y="62672"/>
                  </a:moveTo>
                  <a:lnTo>
                    <a:pt x="1296092" y="60951"/>
                  </a:lnTo>
                  <a:lnTo>
                    <a:pt x="1294599" y="59229"/>
                  </a:lnTo>
                  <a:lnTo>
                    <a:pt x="1293222" y="57507"/>
                  </a:lnTo>
                  <a:lnTo>
                    <a:pt x="1293911" y="56704"/>
                  </a:lnTo>
                  <a:lnTo>
                    <a:pt x="1294599" y="55785"/>
                  </a:lnTo>
                  <a:lnTo>
                    <a:pt x="1295288" y="54982"/>
                  </a:lnTo>
                  <a:lnTo>
                    <a:pt x="1296780" y="56704"/>
                  </a:lnTo>
                  <a:lnTo>
                    <a:pt x="1299650" y="59803"/>
                  </a:lnTo>
                  <a:lnTo>
                    <a:pt x="1297469" y="62672"/>
                  </a:lnTo>
                  <a:close/>
                </a:path>
                <a:path w="4064000" h="2741929">
                  <a:moveTo>
                    <a:pt x="1305274" y="123509"/>
                  </a:moveTo>
                  <a:lnTo>
                    <a:pt x="1307570" y="115474"/>
                  </a:lnTo>
                  <a:lnTo>
                    <a:pt x="1311128" y="117655"/>
                  </a:lnTo>
                  <a:lnTo>
                    <a:pt x="1316982" y="119032"/>
                  </a:lnTo>
                  <a:lnTo>
                    <a:pt x="1305274" y="123509"/>
                  </a:lnTo>
                  <a:close/>
                </a:path>
                <a:path w="4064000" h="2741929">
                  <a:moveTo>
                    <a:pt x="1427923" y="172637"/>
                  </a:moveTo>
                  <a:lnTo>
                    <a:pt x="1424071" y="172637"/>
                  </a:lnTo>
                  <a:lnTo>
                    <a:pt x="1427170" y="172293"/>
                  </a:lnTo>
                  <a:lnTo>
                    <a:pt x="1427923" y="172637"/>
                  </a:lnTo>
                  <a:close/>
                </a:path>
                <a:path w="4064000" h="2741929">
                  <a:moveTo>
                    <a:pt x="1427973" y="184345"/>
                  </a:moveTo>
                  <a:lnTo>
                    <a:pt x="1426711" y="183657"/>
                  </a:lnTo>
                  <a:lnTo>
                    <a:pt x="1424071" y="182279"/>
                  </a:lnTo>
                  <a:lnTo>
                    <a:pt x="1422005" y="178836"/>
                  </a:lnTo>
                  <a:lnTo>
                    <a:pt x="1419594" y="176195"/>
                  </a:lnTo>
                  <a:lnTo>
                    <a:pt x="1420168" y="174933"/>
                  </a:lnTo>
                  <a:lnTo>
                    <a:pt x="1420627" y="173670"/>
                  </a:lnTo>
                  <a:lnTo>
                    <a:pt x="1421201" y="172408"/>
                  </a:lnTo>
                  <a:lnTo>
                    <a:pt x="1424071" y="172637"/>
                  </a:lnTo>
                  <a:lnTo>
                    <a:pt x="1427923" y="172637"/>
                  </a:lnTo>
                  <a:lnTo>
                    <a:pt x="1431187" y="174129"/>
                  </a:lnTo>
                  <a:lnTo>
                    <a:pt x="1432909" y="178721"/>
                  </a:lnTo>
                  <a:lnTo>
                    <a:pt x="1431072" y="181476"/>
                  </a:lnTo>
                  <a:lnTo>
                    <a:pt x="1427973" y="184345"/>
                  </a:lnTo>
                  <a:close/>
                </a:path>
                <a:path w="4064000" h="2741929">
                  <a:moveTo>
                    <a:pt x="1437500" y="42011"/>
                  </a:moveTo>
                  <a:lnTo>
                    <a:pt x="1437615" y="41093"/>
                  </a:lnTo>
                  <a:lnTo>
                    <a:pt x="1438304" y="41667"/>
                  </a:lnTo>
                  <a:lnTo>
                    <a:pt x="1437500" y="42011"/>
                  </a:lnTo>
                  <a:close/>
                </a:path>
                <a:path w="4064000" h="2741929">
                  <a:moveTo>
                    <a:pt x="1905916" y="181016"/>
                  </a:moveTo>
                  <a:lnTo>
                    <a:pt x="1899833" y="181016"/>
                  </a:lnTo>
                  <a:lnTo>
                    <a:pt x="1899833" y="179295"/>
                  </a:lnTo>
                  <a:lnTo>
                    <a:pt x="1905916" y="179295"/>
                  </a:lnTo>
                  <a:lnTo>
                    <a:pt x="1905916" y="181016"/>
                  </a:lnTo>
                  <a:close/>
                </a:path>
                <a:path w="4064000" h="2741929">
                  <a:moveTo>
                    <a:pt x="1229519" y="131659"/>
                  </a:moveTo>
                  <a:close/>
                </a:path>
                <a:path w="4064000" h="2741929">
                  <a:moveTo>
                    <a:pt x="1879976" y="185149"/>
                  </a:moveTo>
                  <a:lnTo>
                    <a:pt x="1877680" y="185149"/>
                  </a:lnTo>
                  <a:lnTo>
                    <a:pt x="1878139" y="183542"/>
                  </a:lnTo>
                  <a:lnTo>
                    <a:pt x="1878828" y="181705"/>
                  </a:lnTo>
                  <a:lnTo>
                    <a:pt x="1879631" y="179409"/>
                  </a:lnTo>
                  <a:lnTo>
                    <a:pt x="1879976" y="185149"/>
                  </a:lnTo>
                  <a:close/>
                </a:path>
                <a:path w="4064000" h="2741929">
                  <a:moveTo>
                    <a:pt x="2004741" y="165750"/>
                  </a:moveTo>
                  <a:lnTo>
                    <a:pt x="2004053" y="160011"/>
                  </a:lnTo>
                  <a:lnTo>
                    <a:pt x="2003594" y="156452"/>
                  </a:lnTo>
                  <a:lnTo>
                    <a:pt x="2003020" y="150828"/>
                  </a:lnTo>
                  <a:lnTo>
                    <a:pt x="2011169" y="158978"/>
                  </a:lnTo>
                  <a:lnTo>
                    <a:pt x="2004741" y="165750"/>
                  </a:lnTo>
                  <a:close/>
                </a:path>
                <a:path w="4064000" h="2741929">
                  <a:moveTo>
                    <a:pt x="1313079" y="20317"/>
                  </a:moveTo>
                  <a:lnTo>
                    <a:pt x="1308488" y="12167"/>
                  </a:lnTo>
                  <a:lnTo>
                    <a:pt x="1308947" y="6657"/>
                  </a:lnTo>
                  <a:lnTo>
                    <a:pt x="1315489" y="0"/>
                  </a:lnTo>
                  <a:lnTo>
                    <a:pt x="1318129" y="0"/>
                  </a:lnTo>
                  <a:lnTo>
                    <a:pt x="1317441" y="7001"/>
                  </a:lnTo>
                  <a:lnTo>
                    <a:pt x="1318703" y="14807"/>
                  </a:lnTo>
                  <a:lnTo>
                    <a:pt x="1313079" y="20317"/>
                  </a:lnTo>
                  <a:close/>
                </a:path>
                <a:path w="4064000" h="2741929">
                  <a:moveTo>
                    <a:pt x="1939317" y="174818"/>
                  </a:moveTo>
                  <a:lnTo>
                    <a:pt x="1935529" y="170456"/>
                  </a:lnTo>
                  <a:lnTo>
                    <a:pt x="1932660" y="167357"/>
                  </a:lnTo>
                  <a:lnTo>
                    <a:pt x="1928987" y="163110"/>
                  </a:lnTo>
                  <a:lnTo>
                    <a:pt x="1931168" y="162536"/>
                  </a:lnTo>
                  <a:lnTo>
                    <a:pt x="1933004" y="161159"/>
                  </a:lnTo>
                  <a:lnTo>
                    <a:pt x="1938858" y="165061"/>
                  </a:lnTo>
                  <a:lnTo>
                    <a:pt x="1939432" y="166668"/>
                  </a:lnTo>
                  <a:lnTo>
                    <a:pt x="1939317" y="174818"/>
                  </a:lnTo>
                  <a:close/>
                </a:path>
                <a:path w="4064000" h="2741929">
                  <a:moveTo>
                    <a:pt x="2019663" y="140268"/>
                  </a:moveTo>
                  <a:lnTo>
                    <a:pt x="2018285" y="131544"/>
                  </a:lnTo>
                  <a:lnTo>
                    <a:pt x="2017252" y="125460"/>
                  </a:lnTo>
                  <a:lnTo>
                    <a:pt x="2016334" y="119377"/>
                  </a:lnTo>
                  <a:lnTo>
                    <a:pt x="2017252" y="118688"/>
                  </a:lnTo>
                  <a:lnTo>
                    <a:pt x="2019663" y="140268"/>
                  </a:lnTo>
                  <a:close/>
                </a:path>
                <a:path w="4064000" h="2741929">
                  <a:moveTo>
                    <a:pt x="1977424" y="77595"/>
                  </a:moveTo>
                  <a:lnTo>
                    <a:pt x="1973636" y="66575"/>
                  </a:lnTo>
                  <a:lnTo>
                    <a:pt x="1984081" y="59918"/>
                  </a:lnTo>
                  <a:lnTo>
                    <a:pt x="1985573" y="62672"/>
                  </a:lnTo>
                  <a:lnTo>
                    <a:pt x="1987180" y="65427"/>
                  </a:lnTo>
                  <a:lnTo>
                    <a:pt x="1989246" y="69100"/>
                  </a:lnTo>
                  <a:lnTo>
                    <a:pt x="1981556" y="74725"/>
                  </a:lnTo>
                  <a:lnTo>
                    <a:pt x="1977424" y="77595"/>
                  </a:lnTo>
                  <a:close/>
                </a:path>
                <a:path w="4064000" h="2741929">
                  <a:moveTo>
                    <a:pt x="1965946" y="177802"/>
                  </a:moveTo>
                  <a:lnTo>
                    <a:pt x="1962847" y="172178"/>
                  </a:lnTo>
                  <a:lnTo>
                    <a:pt x="1958715" y="168849"/>
                  </a:lnTo>
                  <a:lnTo>
                    <a:pt x="1960551" y="163225"/>
                  </a:lnTo>
                  <a:lnTo>
                    <a:pt x="1962273" y="158174"/>
                  </a:lnTo>
                  <a:lnTo>
                    <a:pt x="1963995" y="153009"/>
                  </a:lnTo>
                  <a:lnTo>
                    <a:pt x="1969621" y="156338"/>
                  </a:lnTo>
                  <a:lnTo>
                    <a:pt x="1972589" y="160527"/>
                  </a:lnTo>
                  <a:lnTo>
                    <a:pt x="1973211" y="166439"/>
                  </a:lnTo>
                  <a:lnTo>
                    <a:pt x="1971800" y="174933"/>
                  </a:lnTo>
                  <a:lnTo>
                    <a:pt x="1965946" y="177802"/>
                  </a:lnTo>
                  <a:close/>
                </a:path>
                <a:path w="4064000" h="2741929">
                  <a:moveTo>
                    <a:pt x="1931512" y="155878"/>
                  </a:moveTo>
                  <a:lnTo>
                    <a:pt x="1931053" y="154960"/>
                  </a:lnTo>
                  <a:lnTo>
                    <a:pt x="1930479" y="153927"/>
                  </a:lnTo>
                  <a:lnTo>
                    <a:pt x="1930020" y="153009"/>
                  </a:lnTo>
                  <a:lnTo>
                    <a:pt x="1931512" y="152090"/>
                  </a:lnTo>
                  <a:lnTo>
                    <a:pt x="1932889" y="151057"/>
                  </a:lnTo>
                  <a:lnTo>
                    <a:pt x="1934266" y="150139"/>
                  </a:lnTo>
                  <a:lnTo>
                    <a:pt x="1934611" y="150713"/>
                  </a:lnTo>
                  <a:lnTo>
                    <a:pt x="1934840" y="151172"/>
                  </a:lnTo>
                  <a:lnTo>
                    <a:pt x="1935185" y="151746"/>
                  </a:lnTo>
                  <a:lnTo>
                    <a:pt x="1933922" y="153124"/>
                  </a:lnTo>
                  <a:lnTo>
                    <a:pt x="1932774" y="154501"/>
                  </a:lnTo>
                  <a:lnTo>
                    <a:pt x="1931512" y="155878"/>
                  </a:lnTo>
                  <a:close/>
                </a:path>
                <a:path w="4064000" h="2741929">
                  <a:moveTo>
                    <a:pt x="2001527" y="22383"/>
                  </a:moveTo>
                  <a:lnTo>
                    <a:pt x="2000494" y="22038"/>
                  </a:lnTo>
                  <a:lnTo>
                    <a:pt x="1999576" y="21809"/>
                  </a:lnTo>
                  <a:lnTo>
                    <a:pt x="1998658" y="21464"/>
                  </a:lnTo>
                  <a:lnTo>
                    <a:pt x="1997740" y="11822"/>
                  </a:lnTo>
                  <a:lnTo>
                    <a:pt x="1997395" y="5854"/>
                  </a:lnTo>
                  <a:lnTo>
                    <a:pt x="2009562" y="5854"/>
                  </a:lnTo>
                  <a:lnTo>
                    <a:pt x="2005774" y="13544"/>
                  </a:lnTo>
                  <a:lnTo>
                    <a:pt x="2003708" y="17906"/>
                  </a:lnTo>
                  <a:lnTo>
                    <a:pt x="2001527" y="22383"/>
                  </a:lnTo>
                  <a:close/>
                </a:path>
                <a:path w="4064000" h="2741929">
                  <a:moveTo>
                    <a:pt x="1719973" y="2460429"/>
                  </a:moveTo>
                  <a:lnTo>
                    <a:pt x="1719743" y="2460429"/>
                  </a:lnTo>
                  <a:lnTo>
                    <a:pt x="1718825" y="2459167"/>
                  </a:lnTo>
                  <a:lnTo>
                    <a:pt x="1718251" y="2457789"/>
                  </a:lnTo>
                  <a:lnTo>
                    <a:pt x="1717104" y="2456756"/>
                  </a:lnTo>
                  <a:lnTo>
                    <a:pt x="1717448" y="2456641"/>
                  </a:lnTo>
                  <a:lnTo>
                    <a:pt x="1718366" y="2457789"/>
                  </a:lnTo>
                  <a:lnTo>
                    <a:pt x="1719169" y="2458937"/>
                  </a:lnTo>
                  <a:lnTo>
                    <a:pt x="1719973" y="2460200"/>
                  </a:lnTo>
                  <a:lnTo>
                    <a:pt x="1719973" y="2460429"/>
                  </a:lnTo>
                  <a:close/>
                </a:path>
                <a:path w="4064000" h="2741929">
                  <a:moveTo>
                    <a:pt x="1720891" y="2475696"/>
                  </a:moveTo>
                  <a:lnTo>
                    <a:pt x="1720088" y="2460429"/>
                  </a:lnTo>
                  <a:lnTo>
                    <a:pt x="1723072" y="2460659"/>
                  </a:lnTo>
                  <a:lnTo>
                    <a:pt x="1726056" y="2461003"/>
                  </a:lnTo>
                  <a:lnTo>
                    <a:pt x="1730992" y="2461462"/>
                  </a:lnTo>
                  <a:lnTo>
                    <a:pt x="1727434" y="2466513"/>
                  </a:lnTo>
                  <a:lnTo>
                    <a:pt x="1724679" y="2470301"/>
                  </a:lnTo>
                  <a:lnTo>
                    <a:pt x="1720891" y="2475696"/>
                  </a:lnTo>
                  <a:close/>
                </a:path>
                <a:path w="4064000" h="2741929">
                  <a:moveTo>
                    <a:pt x="1905916" y="2370552"/>
                  </a:moveTo>
                  <a:lnTo>
                    <a:pt x="1899833" y="2370552"/>
                  </a:lnTo>
                  <a:lnTo>
                    <a:pt x="1899833" y="2368830"/>
                  </a:lnTo>
                  <a:lnTo>
                    <a:pt x="1905916" y="2368830"/>
                  </a:lnTo>
                  <a:lnTo>
                    <a:pt x="1905916" y="2370552"/>
                  </a:lnTo>
                  <a:close/>
                </a:path>
                <a:path w="4064000" h="2741929">
                  <a:moveTo>
                    <a:pt x="1713775" y="2458134"/>
                  </a:moveTo>
                  <a:lnTo>
                    <a:pt x="1713890" y="2454575"/>
                  </a:lnTo>
                  <a:lnTo>
                    <a:pt x="1715037" y="2455264"/>
                  </a:lnTo>
                  <a:lnTo>
                    <a:pt x="1717103" y="2456641"/>
                  </a:lnTo>
                  <a:lnTo>
                    <a:pt x="1715956" y="2457101"/>
                  </a:lnTo>
                  <a:lnTo>
                    <a:pt x="1714923" y="2457675"/>
                  </a:lnTo>
                  <a:lnTo>
                    <a:pt x="1713775" y="2458134"/>
                  </a:lnTo>
                  <a:close/>
                </a:path>
                <a:path w="4064000" h="2741929">
                  <a:moveTo>
                    <a:pt x="1931512" y="2345414"/>
                  </a:moveTo>
                  <a:lnTo>
                    <a:pt x="1931053" y="2344496"/>
                  </a:lnTo>
                  <a:lnTo>
                    <a:pt x="1930479" y="2343463"/>
                  </a:lnTo>
                  <a:lnTo>
                    <a:pt x="1930020" y="2342545"/>
                  </a:lnTo>
                  <a:lnTo>
                    <a:pt x="1931512" y="2341626"/>
                  </a:lnTo>
                  <a:lnTo>
                    <a:pt x="1932889" y="2340593"/>
                  </a:lnTo>
                  <a:lnTo>
                    <a:pt x="1934266" y="2339675"/>
                  </a:lnTo>
                  <a:lnTo>
                    <a:pt x="1934496" y="2340134"/>
                  </a:lnTo>
                  <a:lnTo>
                    <a:pt x="1934840" y="2340708"/>
                  </a:lnTo>
                  <a:lnTo>
                    <a:pt x="1935185" y="2341167"/>
                  </a:lnTo>
                  <a:lnTo>
                    <a:pt x="1932774" y="2344037"/>
                  </a:lnTo>
                  <a:lnTo>
                    <a:pt x="1931512" y="2345414"/>
                  </a:lnTo>
                  <a:close/>
                </a:path>
                <a:path w="4064000" h="2741929">
                  <a:moveTo>
                    <a:pt x="1386194" y="2513919"/>
                  </a:moveTo>
                  <a:lnTo>
                    <a:pt x="1378963" y="2509672"/>
                  </a:lnTo>
                  <a:lnTo>
                    <a:pt x="1384242" y="2502441"/>
                  </a:lnTo>
                  <a:lnTo>
                    <a:pt x="1386194" y="2513919"/>
                  </a:lnTo>
                  <a:close/>
                </a:path>
                <a:path w="4064000" h="2741929">
                  <a:moveTo>
                    <a:pt x="1428038" y="2362058"/>
                  </a:moveTo>
                  <a:lnTo>
                    <a:pt x="1424186" y="2362058"/>
                  </a:lnTo>
                  <a:lnTo>
                    <a:pt x="1427285" y="2361714"/>
                  </a:lnTo>
                  <a:lnTo>
                    <a:pt x="1428038" y="2362058"/>
                  </a:lnTo>
                  <a:close/>
                </a:path>
                <a:path w="4064000" h="2741929">
                  <a:moveTo>
                    <a:pt x="1426826" y="2377439"/>
                  </a:moveTo>
                  <a:lnTo>
                    <a:pt x="1424186" y="2370782"/>
                  </a:lnTo>
                  <a:lnTo>
                    <a:pt x="1419709" y="2365616"/>
                  </a:lnTo>
                  <a:lnTo>
                    <a:pt x="1420283" y="2364354"/>
                  </a:lnTo>
                  <a:lnTo>
                    <a:pt x="1420742" y="2363091"/>
                  </a:lnTo>
                  <a:lnTo>
                    <a:pt x="1421316" y="2361828"/>
                  </a:lnTo>
                  <a:lnTo>
                    <a:pt x="1424186" y="2362058"/>
                  </a:lnTo>
                  <a:lnTo>
                    <a:pt x="1428038" y="2362058"/>
                  </a:lnTo>
                  <a:lnTo>
                    <a:pt x="1431302" y="2363550"/>
                  </a:lnTo>
                  <a:lnTo>
                    <a:pt x="1433024" y="2368142"/>
                  </a:lnTo>
                  <a:lnTo>
                    <a:pt x="1426826" y="2377439"/>
                  </a:lnTo>
                  <a:close/>
                </a:path>
                <a:path w="4064000" h="2741929">
                  <a:moveTo>
                    <a:pt x="1692081" y="2513575"/>
                  </a:moveTo>
                  <a:lnTo>
                    <a:pt x="1691508" y="2513575"/>
                  </a:lnTo>
                  <a:lnTo>
                    <a:pt x="1691508" y="2505999"/>
                  </a:lnTo>
                  <a:lnTo>
                    <a:pt x="1692081" y="2505999"/>
                  </a:lnTo>
                  <a:lnTo>
                    <a:pt x="1692541" y="2505884"/>
                  </a:lnTo>
                  <a:lnTo>
                    <a:pt x="1693114" y="2505884"/>
                  </a:lnTo>
                  <a:lnTo>
                    <a:pt x="1693344" y="2510935"/>
                  </a:lnTo>
                  <a:lnTo>
                    <a:pt x="1693344" y="2513460"/>
                  </a:lnTo>
                  <a:lnTo>
                    <a:pt x="1692770" y="2513460"/>
                  </a:lnTo>
                  <a:lnTo>
                    <a:pt x="1692081" y="2513575"/>
                  </a:lnTo>
                  <a:close/>
                </a:path>
                <a:path w="4064000" h="2741929">
                  <a:moveTo>
                    <a:pt x="1425104" y="2610110"/>
                  </a:moveTo>
                  <a:lnTo>
                    <a:pt x="1425678" y="2605519"/>
                  </a:lnTo>
                  <a:lnTo>
                    <a:pt x="1426596" y="2596795"/>
                  </a:lnTo>
                  <a:lnTo>
                    <a:pt x="1432105" y="2603223"/>
                  </a:lnTo>
                  <a:lnTo>
                    <a:pt x="1434631" y="2606092"/>
                  </a:lnTo>
                  <a:lnTo>
                    <a:pt x="1431532" y="2607470"/>
                  </a:lnTo>
                  <a:lnTo>
                    <a:pt x="1425104" y="2610110"/>
                  </a:lnTo>
                  <a:close/>
                </a:path>
                <a:path w="4064000" h="2741929">
                  <a:moveTo>
                    <a:pt x="1407428" y="2647645"/>
                  </a:moveTo>
                  <a:lnTo>
                    <a:pt x="1406280" y="2644431"/>
                  </a:lnTo>
                  <a:lnTo>
                    <a:pt x="1403755" y="2638003"/>
                  </a:lnTo>
                  <a:lnTo>
                    <a:pt x="1404673" y="2637429"/>
                  </a:lnTo>
                  <a:lnTo>
                    <a:pt x="1405706" y="2636740"/>
                  </a:lnTo>
                  <a:lnTo>
                    <a:pt x="1406624" y="2636281"/>
                  </a:lnTo>
                  <a:lnTo>
                    <a:pt x="1407772" y="2639380"/>
                  </a:lnTo>
                  <a:lnTo>
                    <a:pt x="1410297" y="2645579"/>
                  </a:lnTo>
                  <a:lnTo>
                    <a:pt x="1409379" y="2646267"/>
                  </a:lnTo>
                  <a:lnTo>
                    <a:pt x="1408346" y="2646956"/>
                  </a:lnTo>
                  <a:lnTo>
                    <a:pt x="1407428" y="2647645"/>
                  </a:lnTo>
                  <a:close/>
                </a:path>
                <a:path w="4064000" h="2741929">
                  <a:moveTo>
                    <a:pt x="1684276" y="2513805"/>
                  </a:moveTo>
                  <a:lnTo>
                    <a:pt x="1671536" y="2505999"/>
                  </a:lnTo>
                  <a:lnTo>
                    <a:pt x="1671421" y="2505770"/>
                  </a:lnTo>
                  <a:lnTo>
                    <a:pt x="1672913" y="2496128"/>
                  </a:lnTo>
                  <a:lnTo>
                    <a:pt x="1679570" y="2501293"/>
                  </a:lnTo>
                  <a:lnTo>
                    <a:pt x="1683702" y="2503818"/>
                  </a:lnTo>
                  <a:lnTo>
                    <a:pt x="1684276" y="2513805"/>
                  </a:lnTo>
                  <a:close/>
                </a:path>
                <a:path w="4064000" h="2741929">
                  <a:moveTo>
                    <a:pt x="1995788" y="2546059"/>
                  </a:moveTo>
                  <a:lnTo>
                    <a:pt x="1995444" y="2545830"/>
                  </a:lnTo>
                  <a:lnTo>
                    <a:pt x="1994755" y="2545485"/>
                  </a:lnTo>
                  <a:lnTo>
                    <a:pt x="1994985" y="2544452"/>
                  </a:lnTo>
                  <a:lnTo>
                    <a:pt x="1995214" y="2544682"/>
                  </a:lnTo>
                  <a:lnTo>
                    <a:pt x="1996018" y="2545026"/>
                  </a:lnTo>
                  <a:lnTo>
                    <a:pt x="1995788" y="2546059"/>
                  </a:lnTo>
                  <a:close/>
                </a:path>
                <a:path w="4064000" h="2741929">
                  <a:moveTo>
                    <a:pt x="1205990" y="2609077"/>
                  </a:moveTo>
                  <a:lnTo>
                    <a:pt x="1204727" y="2604371"/>
                  </a:lnTo>
                  <a:lnTo>
                    <a:pt x="1204268" y="2595073"/>
                  </a:lnTo>
                  <a:lnTo>
                    <a:pt x="1208285" y="2598287"/>
                  </a:lnTo>
                  <a:lnTo>
                    <a:pt x="1211040" y="2600353"/>
                  </a:lnTo>
                  <a:lnTo>
                    <a:pt x="1213795" y="2602534"/>
                  </a:lnTo>
                  <a:lnTo>
                    <a:pt x="1205990" y="2609077"/>
                  </a:lnTo>
                  <a:close/>
                </a:path>
                <a:path w="4064000" h="2741929">
                  <a:moveTo>
                    <a:pt x="1229519" y="2321194"/>
                  </a:moveTo>
                  <a:close/>
                </a:path>
                <a:path w="4064000" h="2741929">
                  <a:moveTo>
                    <a:pt x="1228601" y="2324982"/>
                  </a:moveTo>
                  <a:lnTo>
                    <a:pt x="1228716" y="2321309"/>
                  </a:lnTo>
                  <a:lnTo>
                    <a:pt x="1229519" y="2321309"/>
                  </a:lnTo>
                  <a:lnTo>
                    <a:pt x="1229290" y="2321424"/>
                  </a:lnTo>
                  <a:lnTo>
                    <a:pt x="1228831" y="2321539"/>
                  </a:lnTo>
                  <a:lnTo>
                    <a:pt x="1228862" y="2322457"/>
                  </a:lnTo>
                  <a:lnTo>
                    <a:pt x="1228601" y="2324982"/>
                  </a:lnTo>
                  <a:close/>
                </a:path>
                <a:path w="4064000" h="2741929">
                  <a:moveTo>
                    <a:pt x="1228945" y="2321654"/>
                  </a:moveTo>
                  <a:lnTo>
                    <a:pt x="1229175" y="2321539"/>
                  </a:lnTo>
                  <a:lnTo>
                    <a:pt x="1228945" y="2321654"/>
                  </a:lnTo>
                  <a:close/>
                </a:path>
                <a:path w="4064000" h="2741929">
                  <a:moveTo>
                    <a:pt x="1741093" y="2557997"/>
                  </a:moveTo>
                  <a:lnTo>
                    <a:pt x="1733374" y="2555927"/>
                  </a:lnTo>
                  <a:lnTo>
                    <a:pt x="1727807" y="2549015"/>
                  </a:lnTo>
                  <a:lnTo>
                    <a:pt x="1727534" y="2541629"/>
                  </a:lnTo>
                  <a:lnTo>
                    <a:pt x="1735698" y="2538139"/>
                  </a:lnTo>
                  <a:lnTo>
                    <a:pt x="1737534" y="2539402"/>
                  </a:lnTo>
                  <a:lnTo>
                    <a:pt x="1741207" y="2541124"/>
                  </a:lnTo>
                  <a:lnTo>
                    <a:pt x="1743962" y="2544223"/>
                  </a:lnTo>
                  <a:lnTo>
                    <a:pt x="1748668" y="2549273"/>
                  </a:lnTo>
                  <a:lnTo>
                    <a:pt x="1747061" y="2556046"/>
                  </a:lnTo>
                  <a:lnTo>
                    <a:pt x="1741093" y="2557997"/>
                  </a:lnTo>
                  <a:close/>
                </a:path>
                <a:path w="4064000" h="2741929">
                  <a:moveTo>
                    <a:pt x="1445994" y="2517593"/>
                  </a:moveTo>
                  <a:lnTo>
                    <a:pt x="1443813" y="2517478"/>
                  </a:lnTo>
                  <a:lnTo>
                    <a:pt x="1441747" y="2517248"/>
                  </a:lnTo>
                  <a:lnTo>
                    <a:pt x="1439222" y="2517133"/>
                  </a:lnTo>
                  <a:lnTo>
                    <a:pt x="1443010" y="2510705"/>
                  </a:lnTo>
                  <a:lnTo>
                    <a:pt x="1445994" y="2517593"/>
                  </a:lnTo>
                  <a:close/>
                </a:path>
                <a:path w="4064000" h="2741929">
                  <a:moveTo>
                    <a:pt x="1163866" y="2646841"/>
                  </a:moveTo>
                  <a:lnTo>
                    <a:pt x="1160193" y="2644546"/>
                  </a:lnTo>
                  <a:lnTo>
                    <a:pt x="1155487" y="2642594"/>
                  </a:lnTo>
                  <a:lnTo>
                    <a:pt x="1163062" y="2635478"/>
                  </a:lnTo>
                  <a:lnTo>
                    <a:pt x="1164439" y="2639151"/>
                  </a:lnTo>
                  <a:lnTo>
                    <a:pt x="1165702" y="2642250"/>
                  </a:lnTo>
                  <a:lnTo>
                    <a:pt x="1166965" y="2645464"/>
                  </a:lnTo>
                  <a:lnTo>
                    <a:pt x="1163866" y="2646841"/>
                  </a:lnTo>
                  <a:close/>
                </a:path>
                <a:path w="4064000" h="2741929">
                  <a:moveTo>
                    <a:pt x="1251672" y="2643742"/>
                  </a:moveTo>
                  <a:lnTo>
                    <a:pt x="1252016" y="2642939"/>
                  </a:lnTo>
                  <a:lnTo>
                    <a:pt x="1252475" y="2641446"/>
                  </a:lnTo>
                  <a:lnTo>
                    <a:pt x="1252705" y="2641332"/>
                  </a:lnTo>
                  <a:lnTo>
                    <a:pt x="1253164" y="2641332"/>
                  </a:lnTo>
                  <a:lnTo>
                    <a:pt x="1252992" y="2641561"/>
                  </a:lnTo>
                  <a:lnTo>
                    <a:pt x="1252705" y="2641561"/>
                  </a:lnTo>
                  <a:lnTo>
                    <a:pt x="1252820" y="2641791"/>
                  </a:lnTo>
                  <a:lnTo>
                    <a:pt x="1252475" y="2642479"/>
                  </a:lnTo>
                  <a:lnTo>
                    <a:pt x="1252016" y="2643053"/>
                  </a:lnTo>
                  <a:lnTo>
                    <a:pt x="1251672" y="2643742"/>
                  </a:lnTo>
                  <a:close/>
                </a:path>
                <a:path w="4064000" h="2741929">
                  <a:moveTo>
                    <a:pt x="1252820" y="2641791"/>
                  </a:moveTo>
                  <a:lnTo>
                    <a:pt x="1252705" y="2641561"/>
                  </a:lnTo>
                  <a:lnTo>
                    <a:pt x="1252992" y="2641561"/>
                  </a:lnTo>
                  <a:lnTo>
                    <a:pt x="1252820" y="2641791"/>
                  </a:lnTo>
                  <a:close/>
                </a:path>
                <a:path w="4064000" h="2741929">
                  <a:moveTo>
                    <a:pt x="1253279" y="2641332"/>
                  </a:moveTo>
                  <a:lnTo>
                    <a:pt x="1253394" y="2640987"/>
                  </a:lnTo>
                  <a:lnTo>
                    <a:pt x="1253623" y="2640758"/>
                  </a:lnTo>
                  <a:lnTo>
                    <a:pt x="1253853" y="2640413"/>
                  </a:lnTo>
                  <a:lnTo>
                    <a:pt x="1253738" y="2640643"/>
                  </a:lnTo>
                  <a:lnTo>
                    <a:pt x="1253623" y="2641102"/>
                  </a:lnTo>
                  <a:lnTo>
                    <a:pt x="1253394" y="2641217"/>
                  </a:lnTo>
                  <a:close/>
                </a:path>
                <a:path w="4064000" h="2741929">
                  <a:moveTo>
                    <a:pt x="1358761" y="2625147"/>
                  </a:moveTo>
                  <a:lnTo>
                    <a:pt x="1358991" y="2617686"/>
                  </a:lnTo>
                  <a:lnTo>
                    <a:pt x="1356236" y="2612176"/>
                  </a:lnTo>
                  <a:lnTo>
                    <a:pt x="1365304" y="2611717"/>
                  </a:lnTo>
                  <a:lnTo>
                    <a:pt x="1365878" y="2603682"/>
                  </a:lnTo>
                  <a:lnTo>
                    <a:pt x="1367140" y="2594843"/>
                  </a:lnTo>
                  <a:lnTo>
                    <a:pt x="1369780" y="2597254"/>
                  </a:lnTo>
                  <a:lnTo>
                    <a:pt x="1372650" y="2598402"/>
                  </a:lnTo>
                  <a:lnTo>
                    <a:pt x="1372879" y="2600123"/>
                  </a:lnTo>
                  <a:lnTo>
                    <a:pt x="1373469" y="2607036"/>
                  </a:lnTo>
                  <a:lnTo>
                    <a:pt x="1372262" y="2614185"/>
                  </a:lnTo>
                  <a:lnTo>
                    <a:pt x="1369183" y="2620301"/>
                  </a:lnTo>
                  <a:lnTo>
                    <a:pt x="1364156" y="2624114"/>
                  </a:lnTo>
                  <a:lnTo>
                    <a:pt x="1358761" y="2625147"/>
                  </a:lnTo>
                  <a:close/>
                </a:path>
                <a:path w="4064000" h="2741929">
                  <a:moveTo>
                    <a:pt x="1351186" y="2566606"/>
                  </a:moveTo>
                  <a:lnTo>
                    <a:pt x="1351416" y="2560178"/>
                  </a:lnTo>
                  <a:lnTo>
                    <a:pt x="1351530" y="2554898"/>
                  </a:lnTo>
                  <a:lnTo>
                    <a:pt x="1351875" y="2546863"/>
                  </a:lnTo>
                  <a:lnTo>
                    <a:pt x="1357958" y="2557194"/>
                  </a:lnTo>
                  <a:lnTo>
                    <a:pt x="1351186" y="2566606"/>
                  </a:lnTo>
                  <a:close/>
                </a:path>
                <a:path w="4064000" h="2741929">
                  <a:moveTo>
                    <a:pt x="2010825" y="2647989"/>
                  </a:moveTo>
                  <a:lnTo>
                    <a:pt x="2010939" y="2645808"/>
                  </a:lnTo>
                  <a:lnTo>
                    <a:pt x="2011054" y="2646153"/>
                  </a:lnTo>
                  <a:lnTo>
                    <a:pt x="2011284" y="2646497"/>
                  </a:lnTo>
                  <a:lnTo>
                    <a:pt x="2011399" y="2646956"/>
                  </a:lnTo>
                  <a:lnTo>
                    <a:pt x="2011169" y="2647300"/>
                  </a:lnTo>
                  <a:lnTo>
                    <a:pt x="2011054" y="2647645"/>
                  </a:lnTo>
                  <a:lnTo>
                    <a:pt x="2010825" y="2647989"/>
                  </a:lnTo>
                  <a:close/>
                </a:path>
                <a:path w="4064000" h="2741929">
                  <a:moveTo>
                    <a:pt x="1320540" y="2568328"/>
                  </a:moveTo>
                  <a:lnTo>
                    <a:pt x="1319966" y="2567524"/>
                  </a:lnTo>
                  <a:lnTo>
                    <a:pt x="1318588" y="2565688"/>
                  </a:lnTo>
                  <a:lnTo>
                    <a:pt x="1316752" y="2562244"/>
                  </a:lnTo>
                  <a:lnTo>
                    <a:pt x="1318588" y="2557423"/>
                  </a:lnTo>
                  <a:lnTo>
                    <a:pt x="1321228" y="2554898"/>
                  </a:lnTo>
                  <a:lnTo>
                    <a:pt x="1323639" y="2551454"/>
                  </a:lnTo>
                  <a:lnTo>
                    <a:pt x="1329377" y="2557997"/>
                  </a:lnTo>
                  <a:lnTo>
                    <a:pt x="1326164" y="2562703"/>
                  </a:lnTo>
                  <a:lnTo>
                    <a:pt x="1323868" y="2567180"/>
                  </a:lnTo>
                  <a:lnTo>
                    <a:pt x="1323524" y="2568098"/>
                  </a:lnTo>
                  <a:lnTo>
                    <a:pt x="1320540" y="2568328"/>
                  </a:lnTo>
                  <a:close/>
                </a:path>
                <a:path w="4064000" h="2741929">
                  <a:moveTo>
                    <a:pt x="1635954" y="2396149"/>
                  </a:moveTo>
                  <a:lnTo>
                    <a:pt x="1634347" y="2394313"/>
                  </a:lnTo>
                  <a:lnTo>
                    <a:pt x="1633659" y="2393280"/>
                  </a:lnTo>
                  <a:lnTo>
                    <a:pt x="1633633" y="2393050"/>
                  </a:lnTo>
                  <a:lnTo>
                    <a:pt x="1634347" y="2392132"/>
                  </a:lnTo>
                  <a:lnTo>
                    <a:pt x="1635151" y="2391214"/>
                  </a:lnTo>
                  <a:lnTo>
                    <a:pt x="1636413" y="2393050"/>
                  </a:lnTo>
                  <a:lnTo>
                    <a:pt x="1637905" y="2394083"/>
                  </a:lnTo>
                  <a:lnTo>
                    <a:pt x="1635954" y="2396149"/>
                  </a:lnTo>
                  <a:close/>
                </a:path>
                <a:path w="4064000" h="2741929">
                  <a:moveTo>
                    <a:pt x="1626083" y="2617915"/>
                  </a:moveTo>
                  <a:lnTo>
                    <a:pt x="1627461" y="2611258"/>
                  </a:lnTo>
                  <a:lnTo>
                    <a:pt x="1632052" y="2610339"/>
                  </a:lnTo>
                  <a:lnTo>
                    <a:pt x="1632511" y="2611028"/>
                  </a:lnTo>
                  <a:lnTo>
                    <a:pt x="1632970" y="2611602"/>
                  </a:lnTo>
                  <a:lnTo>
                    <a:pt x="1633429" y="2612291"/>
                  </a:lnTo>
                  <a:lnTo>
                    <a:pt x="1632052" y="2614013"/>
                  </a:lnTo>
                  <a:lnTo>
                    <a:pt x="1630904" y="2616653"/>
                  </a:lnTo>
                  <a:lnTo>
                    <a:pt x="1629182" y="2617341"/>
                  </a:lnTo>
                  <a:lnTo>
                    <a:pt x="1626083" y="2617915"/>
                  </a:lnTo>
                  <a:close/>
                </a:path>
                <a:path w="4064000" h="2741929">
                  <a:moveTo>
                    <a:pt x="1632626" y="2549962"/>
                  </a:moveTo>
                  <a:lnTo>
                    <a:pt x="1633429" y="2546748"/>
                  </a:lnTo>
                  <a:lnTo>
                    <a:pt x="1633085" y="2545256"/>
                  </a:lnTo>
                  <a:lnTo>
                    <a:pt x="1633659" y="2545256"/>
                  </a:lnTo>
                  <a:lnTo>
                    <a:pt x="1634233" y="2545371"/>
                  </a:lnTo>
                  <a:lnTo>
                    <a:pt x="1634806" y="2545371"/>
                  </a:lnTo>
                  <a:lnTo>
                    <a:pt x="1634118" y="2549733"/>
                  </a:lnTo>
                  <a:lnTo>
                    <a:pt x="1632626" y="2549962"/>
                  </a:lnTo>
                  <a:close/>
                </a:path>
                <a:path w="4064000" h="2741929">
                  <a:moveTo>
                    <a:pt x="1150666" y="2407399"/>
                  </a:moveTo>
                  <a:lnTo>
                    <a:pt x="1150436" y="2399478"/>
                  </a:lnTo>
                  <a:lnTo>
                    <a:pt x="1152617" y="2392247"/>
                  </a:lnTo>
                  <a:lnTo>
                    <a:pt x="1158471" y="2397757"/>
                  </a:lnTo>
                  <a:lnTo>
                    <a:pt x="1162603" y="2399823"/>
                  </a:lnTo>
                  <a:lnTo>
                    <a:pt x="1162373" y="2401085"/>
                  </a:lnTo>
                  <a:lnTo>
                    <a:pt x="1162259" y="2403611"/>
                  </a:lnTo>
                  <a:lnTo>
                    <a:pt x="1157093" y="2404299"/>
                  </a:lnTo>
                  <a:lnTo>
                    <a:pt x="1150666" y="2407399"/>
                  </a:lnTo>
                  <a:close/>
                </a:path>
                <a:path w="4064000" h="2741929">
                  <a:moveTo>
                    <a:pt x="1638709" y="2602534"/>
                  </a:moveTo>
                  <a:lnTo>
                    <a:pt x="1638365" y="2601845"/>
                  </a:lnTo>
                  <a:lnTo>
                    <a:pt x="1637791" y="2601157"/>
                  </a:lnTo>
                  <a:lnTo>
                    <a:pt x="1637905" y="2600583"/>
                  </a:lnTo>
                  <a:lnTo>
                    <a:pt x="1638709" y="2598861"/>
                  </a:lnTo>
                  <a:lnTo>
                    <a:pt x="1639283" y="2598172"/>
                  </a:lnTo>
                  <a:lnTo>
                    <a:pt x="1640890" y="2599664"/>
                  </a:lnTo>
                  <a:lnTo>
                    <a:pt x="1640201" y="2600697"/>
                  </a:lnTo>
                  <a:lnTo>
                    <a:pt x="1639398" y="2601616"/>
                  </a:lnTo>
                  <a:lnTo>
                    <a:pt x="1638709" y="2602534"/>
                  </a:lnTo>
                  <a:close/>
                </a:path>
                <a:path w="4064000" h="2741929">
                  <a:moveTo>
                    <a:pt x="1622066" y="2548814"/>
                  </a:moveTo>
                  <a:lnTo>
                    <a:pt x="1617704" y="2545600"/>
                  </a:lnTo>
                  <a:lnTo>
                    <a:pt x="1618508" y="2544567"/>
                  </a:lnTo>
                  <a:lnTo>
                    <a:pt x="1618622" y="2537795"/>
                  </a:lnTo>
                  <a:lnTo>
                    <a:pt x="1620803" y="2542386"/>
                  </a:lnTo>
                  <a:lnTo>
                    <a:pt x="1623099" y="2547437"/>
                  </a:lnTo>
                  <a:lnTo>
                    <a:pt x="1622066" y="2548814"/>
                  </a:lnTo>
                  <a:close/>
                </a:path>
                <a:path w="4064000" h="2741929">
                  <a:moveTo>
                    <a:pt x="1614605" y="2459970"/>
                  </a:moveTo>
                  <a:lnTo>
                    <a:pt x="1613572" y="2458937"/>
                  </a:lnTo>
                  <a:lnTo>
                    <a:pt x="1612539" y="2457789"/>
                  </a:lnTo>
                  <a:lnTo>
                    <a:pt x="1611506" y="2456756"/>
                  </a:lnTo>
                  <a:lnTo>
                    <a:pt x="1612654" y="2455149"/>
                  </a:lnTo>
                  <a:lnTo>
                    <a:pt x="1613916" y="2453542"/>
                  </a:lnTo>
                  <a:lnTo>
                    <a:pt x="1615064" y="2451935"/>
                  </a:lnTo>
                  <a:lnTo>
                    <a:pt x="1617475" y="2454690"/>
                  </a:lnTo>
                  <a:lnTo>
                    <a:pt x="1616556" y="2456527"/>
                  </a:lnTo>
                  <a:lnTo>
                    <a:pt x="1615524" y="2458248"/>
                  </a:lnTo>
                  <a:lnTo>
                    <a:pt x="1614605" y="2459970"/>
                  </a:lnTo>
                  <a:close/>
                </a:path>
                <a:path w="4064000" h="2741929">
                  <a:moveTo>
                    <a:pt x="1684162" y="2603797"/>
                  </a:moveTo>
                  <a:lnTo>
                    <a:pt x="1681981" y="2597943"/>
                  </a:lnTo>
                  <a:lnTo>
                    <a:pt x="1679570" y="2594614"/>
                  </a:lnTo>
                  <a:lnTo>
                    <a:pt x="1676701" y="2590596"/>
                  </a:lnTo>
                  <a:lnTo>
                    <a:pt x="1676931" y="2590367"/>
                  </a:lnTo>
                  <a:lnTo>
                    <a:pt x="1680489" y="2582217"/>
                  </a:lnTo>
                  <a:lnTo>
                    <a:pt x="1683765" y="2585192"/>
                  </a:lnTo>
                  <a:lnTo>
                    <a:pt x="1687160" y="2588114"/>
                  </a:lnTo>
                  <a:lnTo>
                    <a:pt x="1691093" y="2588690"/>
                  </a:lnTo>
                  <a:lnTo>
                    <a:pt x="1695758" y="2588690"/>
                  </a:lnTo>
                  <a:lnTo>
                    <a:pt x="1695525" y="2592892"/>
                  </a:lnTo>
                  <a:lnTo>
                    <a:pt x="1693229" y="2598172"/>
                  </a:lnTo>
                  <a:lnTo>
                    <a:pt x="1684162" y="2603797"/>
                  </a:lnTo>
                  <a:close/>
                </a:path>
                <a:path w="4064000" h="2741929">
                  <a:moveTo>
                    <a:pt x="1695758" y="2588690"/>
                  </a:moveTo>
                  <a:lnTo>
                    <a:pt x="1691093" y="2588690"/>
                  </a:lnTo>
                  <a:lnTo>
                    <a:pt x="1695984" y="2584628"/>
                  </a:lnTo>
                  <a:lnTo>
                    <a:pt x="1695758" y="2588690"/>
                  </a:lnTo>
                  <a:close/>
                </a:path>
                <a:path w="4064000" h="2741929">
                  <a:moveTo>
                    <a:pt x="1645710" y="2430126"/>
                  </a:moveTo>
                  <a:lnTo>
                    <a:pt x="1641234" y="2423928"/>
                  </a:lnTo>
                  <a:lnTo>
                    <a:pt x="1647088" y="2417729"/>
                  </a:lnTo>
                  <a:lnTo>
                    <a:pt x="1646055" y="2426682"/>
                  </a:lnTo>
                  <a:lnTo>
                    <a:pt x="1645710" y="2430126"/>
                  </a:lnTo>
                  <a:close/>
                </a:path>
                <a:path w="4064000" h="2741929">
                  <a:moveTo>
                    <a:pt x="1596585" y="2508410"/>
                  </a:moveTo>
                  <a:lnTo>
                    <a:pt x="1594978" y="2505425"/>
                  </a:lnTo>
                  <a:lnTo>
                    <a:pt x="1593601" y="2502670"/>
                  </a:lnTo>
                  <a:lnTo>
                    <a:pt x="1592223" y="2499801"/>
                  </a:lnTo>
                  <a:lnTo>
                    <a:pt x="1592912" y="2499227"/>
                  </a:lnTo>
                  <a:lnTo>
                    <a:pt x="1593601" y="2498768"/>
                  </a:lnTo>
                  <a:lnTo>
                    <a:pt x="1594289" y="2498194"/>
                  </a:lnTo>
                  <a:lnTo>
                    <a:pt x="1597503" y="2503933"/>
                  </a:lnTo>
                  <a:lnTo>
                    <a:pt x="1599339" y="2507032"/>
                  </a:lnTo>
                  <a:lnTo>
                    <a:pt x="1597733" y="2507721"/>
                  </a:lnTo>
                  <a:lnTo>
                    <a:pt x="1596585" y="2508410"/>
                  </a:lnTo>
                  <a:close/>
                </a:path>
                <a:path w="4064000" h="2741929">
                  <a:moveTo>
                    <a:pt x="1671651" y="2545026"/>
                  </a:moveTo>
                  <a:lnTo>
                    <a:pt x="1667863" y="2539517"/>
                  </a:lnTo>
                  <a:lnTo>
                    <a:pt x="1666026" y="2534696"/>
                  </a:lnTo>
                  <a:lnTo>
                    <a:pt x="1672339" y="2530678"/>
                  </a:lnTo>
                  <a:lnTo>
                    <a:pt x="1674520" y="2533089"/>
                  </a:lnTo>
                  <a:lnTo>
                    <a:pt x="1677045" y="2534696"/>
                  </a:lnTo>
                  <a:lnTo>
                    <a:pt x="1677734" y="2536991"/>
                  </a:lnTo>
                  <a:lnTo>
                    <a:pt x="1678537" y="2539517"/>
                  </a:lnTo>
                  <a:lnTo>
                    <a:pt x="1677619" y="2542731"/>
                  </a:lnTo>
                  <a:lnTo>
                    <a:pt x="1677454" y="2544797"/>
                  </a:lnTo>
                  <a:lnTo>
                    <a:pt x="1674979" y="2544797"/>
                  </a:lnTo>
                  <a:lnTo>
                    <a:pt x="1671651" y="2545026"/>
                  </a:lnTo>
                  <a:close/>
                </a:path>
                <a:path w="4064000" h="2741929">
                  <a:moveTo>
                    <a:pt x="1677390" y="2545600"/>
                  </a:moveTo>
                  <a:lnTo>
                    <a:pt x="1674979" y="2544797"/>
                  </a:lnTo>
                  <a:lnTo>
                    <a:pt x="1677454" y="2544797"/>
                  </a:lnTo>
                  <a:lnTo>
                    <a:pt x="1677390" y="2545600"/>
                  </a:lnTo>
                  <a:close/>
                </a:path>
                <a:path w="4064000" h="2741929">
                  <a:moveTo>
                    <a:pt x="1667519" y="2633871"/>
                  </a:moveTo>
                  <a:lnTo>
                    <a:pt x="1666485" y="2633411"/>
                  </a:lnTo>
                  <a:lnTo>
                    <a:pt x="1665567" y="2632837"/>
                  </a:lnTo>
                  <a:lnTo>
                    <a:pt x="1664534" y="2632378"/>
                  </a:lnTo>
                  <a:lnTo>
                    <a:pt x="1662354" y="2625950"/>
                  </a:lnTo>
                  <a:lnTo>
                    <a:pt x="1664075" y="2622736"/>
                  </a:lnTo>
                  <a:lnTo>
                    <a:pt x="1671765" y="2622622"/>
                  </a:lnTo>
                  <a:lnTo>
                    <a:pt x="1668781" y="2630427"/>
                  </a:lnTo>
                  <a:lnTo>
                    <a:pt x="1667519" y="2633871"/>
                  </a:lnTo>
                  <a:close/>
                </a:path>
                <a:path w="4064000" h="2741929">
                  <a:moveTo>
                    <a:pt x="1719629" y="2631001"/>
                  </a:moveTo>
                  <a:lnTo>
                    <a:pt x="1714693" y="2629394"/>
                  </a:lnTo>
                  <a:lnTo>
                    <a:pt x="1707462" y="2618604"/>
                  </a:lnTo>
                  <a:lnTo>
                    <a:pt x="1712512" y="2614127"/>
                  </a:lnTo>
                  <a:lnTo>
                    <a:pt x="1716759" y="2610454"/>
                  </a:lnTo>
                  <a:lnTo>
                    <a:pt x="1720891" y="2606781"/>
                  </a:lnTo>
                  <a:lnTo>
                    <a:pt x="1727778" y="2615849"/>
                  </a:lnTo>
                  <a:lnTo>
                    <a:pt x="1728696" y="2621014"/>
                  </a:lnTo>
                  <a:lnTo>
                    <a:pt x="1724679" y="2625491"/>
                  </a:lnTo>
                  <a:lnTo>
                    <a:pt x="1719629" y="2631001"/>
                  </a:lnTo>
                  <a:close/>
                </a:path>
                <a:path w="4064000" h="2741929">
                  <a:moveTo>
                    <a:pt x="1455980" y="2674734"/>
                  </a:moveTo>
                  <a:lnTo>
                    <a:pt x="1451389" y="2673242"/>
                  </a:lnTo>
                  <a:lnTo>
                    <a:pt x="1447371" y="2672898"/>
                  </a:lnTo>
                  <a:lnTo>
                    <a:pt x="1444157" y="2670717"/>
                  </a:lnTo>
                  <a:lnTo>
                    <a:pt x="1440255" y="2667847"/>
                  </a:lnTo>
                  <a:lnTo>
                    <a:pt x="1441058" y="2654302"/>
                  </a:lnTo>
                  <a:lnTo>
                    <a:pt x="1448175" y="2660271"/>
                  </a:lnTo>
                  <a:lnTo>
                    <a:pt x="1451503" y="2663600"/>
                  </a:lnTo>
                  <a:lnTo>
                    <a:pt x="1457128" y="2664977"/>
                  </a:lnTo>
                  <a:lnTo>
                    <a:pt x="1455980" y="2674734"/>
                  </a:lnTo>
                  <a:close/>
                </a:path>
                <a:path w="4064000" h="2741929">
                  <a:moveTo>
                    <a:pt x="1456439" y="2449869"/>
                  </a:moveTo>
                  <a:lnTo>
                    <a:pt x="1451733" y="2449640"/>
                  </a:lnTo>
                  <a:lnTo>
                    <a:pt x="1444961" y="2447688"/>
                  </a:lnTo>
                  <a:lnTo>
                    <a:pt x="1458734" y="2441605"/>
                  </a:lnTo>
                  <a:lnTo>
                    <a:pt x="1456439" y="2449869"/>
                  </a:lnTo>
                  <a:close/>
                </a:path>
                <a:path w="4064000" h="2741929">
                  <a:moveTo>
                    <a:pt x="1479854" y="2356663"/>
                  </a:moveTo>
                  <a:lnTo>
                    <a:pt x="1479050" y="2355745"/>
                  </a:lnTo>
                  <a:lnTo>
                    <a:pt x="1478936" y="2355286"/>
                  </a:lnTo>
                  <a:lnTo>
                    <a:pt x="1479165" y="2354712"/>
                  </a:lnTo>
                  <a:lnTo>
                    <a:pt x="1479165" y="2354138"/>
                  </a:lnTo>
                  <a:lnTo>
                    <a:pt x="1479739" y="2354367"/>
                  </a:lnTo>
                  <a:lnTo>
                    <a:pt x="1480313" y="2354482"/>
                  </a:lnTo>
                  <a:lnTo>
                    <a:pt x="1481002" y="2354712"/>
                  </a:lnTo>
                  <a:lnTo>
                    <a:pt x="1480543" y="2355401"/>
                  </a:lnTo>
                  <a:lnTo>
                    <a:pt x="1479854" y="2356663"/>
                  </a:lnTo>
                  <a:close/>
                </a:path>
                <a:path w="4064000" h="2741929">
                  <a:moveTo>
                    <a:pt x="1448289" y="2520921"/>
                  </a:moveTo>
                  <a:lnTo>
                    <a:pt x="1447601" y="2519774"/>
                  </a:lnTo>
                  <a:lnTo>
                    <a:pt x="1446683" y="2518740"/>
                  </a:lnTo>
                  <a:lnTo>
                    <a:pt x="1445994" y="2517707"/>
                  </a:lnTo>
                  <a:lnTo>
                    <a:pt x="1446223" y="2517707"/>
                  </a:lnTo>
                  <a:lnTo>
                    <a:pt x="1447116" y="2518740"/>
                  </a:lnTo>
                  <a:lnTo>
                    <a:pt x="1447931" y="2519774"/>
                  </a:lnTo>
                  <a:lnTo>
                    <a:pt x="1448634" y="2520577"/>
                  </a:lnTo>
                  <a:lnTo>
                    <a:pt x="1448404" y="2520692"/>
                  </a:lnTo>
                  <a:lnTo>
                    <a:pt x="1448289" y="2520921"/>
                  </a:lnTo>
                  <a:close/>
                </a:path>
                <a:path w="4064000" h="2741929">
                  <a:moveTo>
                    <a:pt x="1448289" y="2520921"/>
                  </a:moveTo>
                  <a:lnTo>
                    <a:pt x="1448404" y="2520692"/>
                  </a:lnTo>
                  <a:lnTo>
                    <a:pt x="1448289" y="2520921"/>
                  </a:lnTo>
                  <a:close/>
                </a:path>
                <a:path w="4064000" h="2741929">
                  <a:moveTo>
                    <a:pt x="1448634" y="2521036"/>
                  </a:moveTo>
                  <a:lnTo>
                    <a:pt x="1448404" y="2521036"/>
                  </a:lnTo>
                  <a:lnTo>
                    <a:pt x="1448519" y="2520692"/>
                  </a:lnTo>
                  <a:lnTo>
                    <a:pt x="1448634" y="2521036"/>
                  </a:lnTo>
                  <a:close/>
                </a:path>
                <a:path w="4064000" h="2741929">
                  <a:moveTo>
                    <a:pt x="1448634" y="2521151"/>
                  </a:moveTo>
                  <a:close/>
                </a:path>
                <a:path w="4064000" h="2741929">
                  <a:moveTo>
                    <a:pt x="1449208" y="2532515"/>
                  </a:moveTo>
                  <a:lnTo>
                    <a:pt x="1448978" y="2527464"/>
                  </a:lnTo>
                  <a:lnTo>
                    <a:pt x="1448748" y="2524250"/>
                  </a:lnTo>
                  <a:lnTo>
                    <a:pt x="1448634" y="2521151"/>
                  </a:lnTo>
                  <a:lnTo>
                    <a:pt x="1451733" y="2523332"/>
                  </a:lnTo>
                  <a:lnTo>
                    <a:pt x="1453454" y="2526087"/>
                  </a:lnTo>
                  <a:lnTo>
                    <a:pt x="1449208" y="2532515"/>
                  </a:lnTo>
                  <a:close/>
                </a:path>
                <a:path w="4064000" h="2741929">
                  <a:moveTo>
                    <a:pt x="1580745" y="2621474"/>
                  </a:moveTo>
                  <a:lnTo>
                    <a:pt x="1580745" y="2608732"/>
                  </a:lnTo>
                  <a:lnTo>
                    <a:pt x="1587862" y="2605289"/>
                  </a:lnTo>
                  <a:lnTo>
                    <a:pt x="1595437" y="2609995"/>
                  </a:lnTo>
                  <a:lnTo>
                    <a:pt x="1585681" y="2617686"/>
                  </a:lnTo>
                  <a:lnTo>
                    <a:pt x="1580745" y="2621474"/>
                  </a:lnTo>
                  <a:close/>
                </a:path>
                <a:path w="4064000" h="2741929">
                  <a:moveTo>
                    <a:pt x="1579827" y="2479025"/>
                  </a:moveTo>
                  <a:lnTo>
                    <a:pt x="1576384" y="2473744"/>
                  </a:lnTo>
                  <a:lnTo>
                    <a:pt x="1572251" y="2469842"/>
                  </a:lnTo>
                  <a:lnTo>
                    <a:pt x="1573858" y="2463758"/>
                  </a:lnTo>
                  <a:lnTo>
                    <a:pt x="1577187" y="2459511"/>
                  </a:lnTo>
                  <a:lnTo>
                    <a:pt x="1583156" y="2456871"/>
                  </a:lnTo>
                  <a:lnTo>
                    <a:pt x="1586255" y="2460889"/>
                  </a:lnTo>
                  <a:lnTo>
                    <a:pt x="1584533" y="2469383"/>
                  </a:lnTo>
                  <a:lnTo>
                    <a:pt x="1582352" y="2472941"/>
                  </a:lnTo>
                  <a:lnTo>
                    <a:pt x="1579827" y="2479025"/>
                  </a:lnTo>
                  <a:close/>
                </a:path>
                <a:path w="4064000" h="2741929">
                  <a:moveTo>
                    <a:pt x="1560659" y="2559260"/>
                  </a:moveTo>
                  <a:lnTo>
                    <a:pt x="1558939" y="2553843"/>
                  </a:lnTo>
                  <a:lnTo>
                    <a:pt x="1556297" y="2545256"/>
                  </a:lnTo>
                  <a:lnTo>
                    <a:pt x="1563968" y="2542537"/>
                  </a:lnTo>
                  <a:lnTo>
                    <a:pt x="1568076" y="2546834"/>
                  </a:lnTo>
                  <a:lnTo>
                    <a:pt x="1567386" y="2553843"/>
                  </a:lnTo>
                  <a:lnTo>
                    <a:pt x="1560659" y="2559260"/>
                  </a:lnTo>
                  <a:close/>
                </a:path>
                <a:path w="4064000" h="2741929">
                  <a:moveTo>
                    <a:pt x="1511877" y="2527349"/>
                  </a:moveTo>
                  <a:lnTo>
                    <a:pt x="1507171" y="2515526"/>
                  </a:lnTo>
                  <a:lnTo>
                    <a:pt x="1504417" y="2508754"/>
                  </a:lnTo>
                  <a:lnTo>
                    <a:pt x="1511533" y="2510705"/>
                  </a:lnTo>
                  <a:lnTo>
                    <a:pt x="1512107" y="2510935"/>
                  </a:lnTo>
                  <a:lnTo>
                    <a:pt x="1518994" y="2514034"/>
                  </a:lnTo>
                  <a:lnTo>
                    <a:pt x="1516354" y="2518970"/>
                  </a:lnTo>
                  <a:lnTo>
                    <a:pt x="1514632" y="2522299"/>
                  </a:lnTo>
                  <a:lnTo>
                    <a:pt x="1511877" y="2527349"/>
                  </a:lnTo>
                  <a:close/>
                </a:path>
                <a:path w="4064000" h="2741929">
                  <a:moveTo>
                    <a:pt x="1521174" y="2663600"/>
                  </a:moveTo>
                  <a:lnTo>
                    <a:pt x="1520715" y="2662911"/>
                  </a:lnTo>
                  <a:lnTo>
                    <a:pt x="1518305" y="2659582"/>
                  </a:lnTo>
                  <a:lnTo>
                    <a:pt x="1518649" y="2656254"/>
                  </a:lnTo>
                  <a:lnTo>
                    <a:pt x="1523355" y="2652007"/>
                  </a:lnTo>
                  <a:lnTo>
                    <a:pt x="1523929" y="2656254"/>
                  </a:lnTo>
                  <a:lnTo>
                    <a:pt x="1524388" y="2659238"/>
                  </a:lnTo>
                  <a:lnTo>
                    <a:pt x="1524733" y="2662337"/>
                  </a:lnTo>
                  <a:lnTo>
                    <a:pt x="1523355" y="2662567"/>
                  </a:lnTo>
                  <a:lnTo>
                    <a:pt x="1521174" y="2663600"/>
                  </a:lnTo>
                  <a:close/>
                </a:path>
                <a:path w="4064000" h="2741929">
                  <a:moveTo>
                    <a:pt x="1527832" y="2455723"/>
                  </a:moveTo>
                  <a:lnTo>
                    <a:pt x="1520312" y="2453151"/>
                  </a:lnTo>
                  <a:lnTo>
                    <a:pt x="1516999" y="2449955"/>
                  </a:lnTo>
                  <a:lnTo>
                    <a:pt x="1517582" y="2445166"/>
                  </a:lnTo>
                  <a:lnTo>
                    <a:pt x="1521749" y="2437817"/>
                  </a:lnTo>
                  <a:lnTo>
                    <a:pt x="1527028" y="2442179"/>
                  </a:lnTo>
                  <a:lnTo>
                    <a:pt x="1529553" y="2447688"/>
                  </a:lnTo>
                  <a:lnTo>
                    <a:pt x="1527832" y="2455723"/>
                  </a:lnTo>
                  <a:close/>
                </a:path>
                <a:path w="4064000" h="2741929">
                  <a:moveTo>
                    <a:pt x="1245359" y="2636396"/>
                  </a:moveTo>
                  <a:lnTo>
                    <a:pt x="1245818" y="2636166"/>
                  </a:lnTo>
                  <a:lnTo>
                    <a:pt x="1245933" y="2635362"/>
                  </a:lnTo>
                  <a:lnTo>
                    <a:pt x="1246163" y="2634444"/>
                  </a:lnTo>
                  <a:lnTo>
                    <a:pt x="1246277" y="2633641"/>
                  </a:lnTo>
                  <a:lnTo>
                    <a:pt x="1246163" y="2636166"/>
                  </a:lnTo>
                  <a:lnTo>
                    <a:pt x="1245359" y="2636396"/>
                  </a:lnTo>
                  <a:close/>
                </a:path>
                <a:path w="4064000" h="2741929">
                  <a:moveTo>
                    <a:pt x="1866087" y="2616193"/>
                  </a:moveTo>
                  <a:lnTo>
                    <a:pt x="1865743" y="2615849"/>
                  </a:lnTo>
                  <a:lnTo>
                    <a:pt x="1865628" y="2615390"/>
                  </a:lnTo>
                  <a:lnTo>
                    <a:pt x="1865973" y="2615505"/>
                  </a:lnTo>
                  <a:lnTo>
                    <a:pt x="1866087" y="2616193"/>
                  </a:lnTo>
                  <a:close/>
                </a:path>
                <a:path w="4064000" h="2741929">
                  <a:moveTo>
                    <a:pt x="1867006" y="2616997"/>
                  </a:moveTo>
                  <a:lnTo>
                    <a:pt x="1866432" y="2616997"/>
                  </a:lnTo>
                  <a:lnTo>
                    <a:pt x="1866317" y="2616767"/>
                  </a:lnTo>
                  <a:lnTo>
                    <a:pt x="1866087" y="2616193"/>
                  </a:lnTo>
                  <a:lnTo>
                    <a:pt x="1866432" y="2616423"/>
                  </a:lnTo>
                  <a:lnTo>
                    <a:pt x="1866661" y="2616767"/>
                  </a:lnTo>
                  <a:lnTo>
                    <a:pt x="1867006" y="2616997"/>
                  </a:lnTo>
                  <a:close/>
                </a:path>
                <a:path w="4064000" h="2741929">
                  <a:moveTo>
                    <a:pt x="1873892" y="2607470"/>
                  </a:moveTo>
                  <a:lnTo>
                    <a:pt x="1865054" y="2604600"/>
                  </a:lnTo>
                  <a:lnTo>
                    <a:pt x="1865628" y="2599779"/>
                  </a:lnTo>
                  <a:lnTo>
                    <a:pt x="1866891" y="2594729"/>
                  </a:lnTo>
                  <a:lnTo>
                    <a:pt x="1867924" y="2594384"/>
                  </a:lnTo>
                  <a:lnTo>
                    <a:pt x="1868957" y="2593925"/>
                  </a:lnTo>
                  <a:lnTo>
                    <a:pt x="1870105" y="2593466"/>
                  </a:lnTo>
                  <a:lnTo>
                    <a:pt x="1872171" y="2601271"/>
                  </a:lnTo>
                  <a:lnTo>
                    <a:pt x="1873892" y="2607470"/>
                  </a:lnTo>
                  <a:close/>
                </a:path>
                <a:path w="4064000" h="2741929">
                  <a:moveTo>
                    <a:pt x="1880550" y="2385015"/>
                  </a:moveTo>
                  <a:lnTo>
                    <a:pt x="1875040" y="2381687"/>
                  </a:lnTo>
                  <a:lnTo>
                    <a:pt x="1879746" y="2368830"/>
                  </a:lnTo>
                  <a:lnTo>
                    <a:pt x="1880205" y="2379046"/>
                  </a:lnTo>
                  <a:lnTo>
                    <a:pt x="1880550" y="2385015"/>
                  </a:lnTo>
                  <a:close/>
                </a:path>
                <a:path w="4064000" h="2741929">
                  <a:moveTo>
                    <a:pt x="1839229" y="2355401"/>
                  </a:moveTo>
                  <a:lnTo>
                    <a:pt x="1832572" y="2354827"/>
                  </a:lnTo>
                  <a:lnTo>
                    <a:pt x="1829358" y="2349891"/>
                  </a:lnTo>
                  <a:lnTo>
                    <a:pt x="1826603" y="2345529"/>
                  </a:lnTo>
                  <a:lnTo>
                    <a:pt x="1822816" y="2339675"/>
                  </a:lnTo>
                  <a:lnTo>
                    <a:pt x="1826374" y="2336461"/>
                  </a:lnTo>
                  <a:lnTo>
                    <a:pt x="1829817" y="2333476"/>
                  </a:lnTo>
                  <a:lnTo>
                    <a:pt x="1834753" y="2329000"/>
                  </a:lnTo>
                  <a:lnTo>
                    <a:pt x="1837737" y="2335084"/>
                  </a:lnTo>
                  <a:lnTo>
                    <a:pt x="1841525" y="2339560"/>
                  </a:lnTo>
                  <a:lnTo>
                    <a:pt x="1841754" y="2344266"/>
                  </a:lnTo>
                  <a:lnTo>
                    <a:pt x="1842099" y="2349661"/>
                  </a:lnTo>
                  <a:lnTo>
                    <a:pt x="1839229" y="2355401"/>
                  </a:lnTo>
                  <a:close/>
                </a:path>
                <a:path w="4064000" h="2741929">
                  <a:moveTo>
                    <a:pt x="1892763" y="2687337"/>
                  </a:moveTo>
                  <a:lnTo>
                    <a:pt x="1888441" y="2685567"/>
                  </a:lnTo>
                  <a:lnTo>
                    <a:pt x="1887519" y="2680160"/>
                  </a:lnTo>
                  <a:lnTo>
                    <a:pt x="1889503" y="2670372"/>
                  </a:lnTo>
                  <a:lnTo>
                    <a:pt x="1900177" y="2673701"/>
                  </a:lnTo>
                  <a:lnTo>
                    <a:pt x="1900407" y="2674046"/>
                  </a:lnTo>
                  <a:lnTo>
                    <a:pt x="1900980" y="2686213"/>
                  </a:lnTo>
                  <a:lnTo>
                    <a:pt x="1892763" y="2687337"/>
                  </a:lnTo>
                  <a:close/>
                </a:path>
                <a:path w="4064000" h="2741929">
                  <a:moveTo>
                    <a:pt x="1901439" y="2518511"/>
                  </a:moveTo>
                  <a:lnTo>
                    <a:pt x="1901095" y="2518052"/>
                  </a:lnTo>
                  <a:lnTo>
                    <a:pt x="1900866" y="2517707"/>
                  </a:lnTo>
                  <a:lnTo>
                    <a:pt x="1900751" y="2517248"/>
                  </a:lnTo>
                  <a:lnTo>
                    <a:pt x="1901325" y="2518052"/>
                  </a:lnTo>
                  <a:lnTo>
                    <a:pt x="1901439" y="2518511"/>
                  </a:lnTo>
                  <a:close/>
                </a:path>
                <a:path w="4064000" h="2741929">
                  <a:moveTo>
                    <a:pt x="1850363" y="2459052"/>
                  </a:moveTo>
                  <a:lnTo>
                    <a:pt x="1847723" y="2453887"/>
                  </a:lnTo>
                  <a:lnTo>
                    <a:pt x="1846116" y="2450673"/>
                  </a:lnTo>
                  <a:lnTo>
                    <a:pt x="1844050" y="2446655"/>
                  </a:lnTo>
                  <a:lnTo>
                    <a:pt x="1849330" y="2443900"/>
                  </a:lnTo>
                  <a:lnTo>
                    <a:pt x="1852773" y="2442064"/>
                  </a:lnTo>
                  <a:lnTo>
                    <a:pt x="1854839" y="2448377"/>
                  </a:lnTo>
                  <a:lnTo>
                    <a:pt x="1854150" y="2453083"/>
                  </a:lnTo>
                  <a:lnTo>
                    <a:pt x="1850363" y="2459052"/>
                  </a:lnTo>
                  <a:close/>
                </a:path>
                <a:path w="4064000" h="2741929">
                  <a:moveTo>
                    <a:pt x="1842558" y="2669225"/>
                  </a:moveTo>
                  <a:lnTo>
                    <a:pt x="1842443" y="2668421"/>
                  </a:lnTo>
                  <a:lnTo>
                    <a:pt x="1842231" y="2667503"/>
                  </a:lnTo>
                  <a:lnTo>
                    <a:pt x="1842213" y="2666814"/>
                  </a:lnTo>
                  <a:lnTo>
                    <a:pt x="1843591" y="2666010"/>
                  </a:lnTo>
                  <a:lnTo>
                    <a:pt x="1845083" y="2665437"/>
                  </a:lnTo>
                  <a:lnTo>
                    <a:pt x="1846460" y="2664748"/>
                  </a:lnTo>
                  <a:lnTo>
                    <a:pt x="1846728" y="2665437"/>
                  </a:lnTo>
                  <a:lnTo>
                    <a:pt x="1847149" y="2666699"/>
                  </a:lnTo>
                  <a:lnTo>
                    <a:pt x="1845657" y="2667503"/>
                  </a:lnTo>
                  <a:lnTo>
                    <a:pt x="1844050" y="2668421"/>
                  </a:lnTo>
                  <a:lnTo>
                    <a:pt x="1842558" y="2669225"/>
                  </a:lnTo>
                  <a:close/>
                </a:path>
                <a:path w="4064000" h="2741929">
                  <a:moveTo>
                    <a:pt x="1855413" y="2652810"/>
                  </a:moveTo>
                  <a:lnTo>
                    <a:pt x="1853691" y="2643627"/>
                  </a:lnTo>
                  <a:lnTo>
                    <a:pt x="1850822" y="2642250"/>
                  </a:lnTo>
                  <a:lnTo>
                    <a:pt x="1851166" y="2641217"/>
                  </a:lnTo>
                  <a:lnTo>
                    <a:pt x="1851625" y="2640069"/>
                  </a:lnTo>
                  <a:lnTo>
                    <a:pt x="1852084" y="2639151"/>
                  </a:lnTo>
                  <a:lnTo>
                    <a:pt x="1854839" y="2640298"/>
                  </a:lnTo>
                  <a:lnTo>
                    <a:pt x="1857479" y="2641561"/>
                  </a:lnTo>
                  <a:lnTo>
                    <a:pt x="1860463" y="2642824"/>
                  </a:lnTo>
                  <a:lnTo>
                    <a:pt x="1855413" y="2652810"/>
                  </a:lnTo>
                  <a:close/>
                </a:path>
                <a:path w="4064000" h="2741929">
                  <a:moveTo>
                    <a:pt x="1865628" y="2615390"/>
                  </a:moveTo>
                  <a:lnTo>
                    <a:pt x="1864251" y="2614701"/>
                  </a:lnTo>
                  <a:lnTo>
                    <a:pt x="1864595" y="2614357"/>
                  </a:lnTo>
                  <a:lnTo>
                    <a:pt x="1864940" y="2613898"/>
                  </a:lnTo>
                  <a:lnTo>
                    <a:pt x="1865169" y="2613553"/>
                  </a:lnTo>
                  <a:lnTo>
                    <a:pt x="1865399" y="2614127"/>
                  </a:lnTo>
                  <a:lnTo>
                    <a:pt x="1865628" y="2615390"/>
                  </a:lnTo>
                  <a:close/>
                </a:path>
                <a:path w="4064000" h="2741929">
                  <a:moveTo>
                    <a:pt x="1917219" y="2438161"/>
                  </a:moveTo>
                  <a:lnTo>
                    <a:pt x="1908556" y="2438161"/>
                  </a:lnTo>
                  <a:lnTo>
                    <a:pt x="1913262" y="2429667"/>
                  </a:lnTo>
                  <a:lnTo>
                    <a:pt x="1917219" y="2438161"/>
                  </a:lnTo>
                  <a:close/>
                </a:path>
                <a:path w="4064000" h="2741929">
                  <a:moveTo>
                    <a:pt x="1906719" y="2448377"/>
                  </a:moveTo>
                  <a:lnTo>
                    <a:pt x="1905572" y="2448147"/>
                  </a:lnTo>
                  <a:lnTo>
                    <a:pt x="1903965" y="2437243"/>
                  </a:lnTo>
                  <a:lnTo>
                    <a:pt x="1908556" y="2438161"/>
                  </a:lnTo>
                  <a:lnTo>
                    <a:pt x="1917219" y="2438161"/>
                  </a:lnTo>
                  <a:lnTo>
                    <a:pt x="1917968" y="2439768"/>
                  </a:lnTo>
                  <a:lnTo>
                    <a:pt x="1906719" y="2448377"/>
                  </a:lnTo>
                  <a:close/>
                </a:path>
                <a:path w="4064000" h="2741929">
                  <a:moveTo>
                    <a:pt x="1965946" y="2367338"/>
                  </a:moveTo>
                  <a:lnTo>
                    <a:pt x="1962847" y="2361714"/>
                  </a:lnTo>
                  <a:lnTo>
                    <a:pt x="1958715" y="2358385"/>
                  </a:lnTo>
                  <a:lnTo>
                    <a:pt x="1960551" y="2352760"/>
                  </a:lnTo>
                  <a:lnTo>
                    <a:pt x="1962273" y="2347710"/>
                  </a:lnTo>
                  <a:lnTo>
                    <a:pt x="1963995" y="2342545"/>
                  </a:lnTo>
                  <a:lnTo>
                    <a:pt x="1969621" y="2345873"/>
                  </a:lnTo>
                  <a:lnTo>
                    <a:pt x="1972589" y="2350063"/>
                  </a:lnTo>
                  <a:lnTo>
                    <a:pt x="1973211" y="2355975"/>
                  </a:lnTo>
                  <a:lnTo>
                    <a:pt x="1971800" y="2364469"/>
                  </a:lnTo>
                  <a:lnTo>
                    <a:pt x="1965946" y="2367338"/>
                  </a:lnTo>
                  <a:close/>
                </a:path>
                <a:path w="4064000" h="2741929">
                  <a:moveTo>
                    <a:pt x="2017941" y="2549388"/>
                  </a:moveTo>
                  <a:lnTo>
                    <a:pt x="2017597" y="2548814"/>
                  </a:lnTo>
                  <a:lnTo>
                    <a:pt x="2016793" y="2547781"/>
                  </a:lnTo>
                  <a:lnTo>
                    <a:pt x="2019318" y="2545027"/>
                  </a:lnTo>
                  <a:lnTo>
                    <a:pt x="2022762" y="2541353"/>
                  </a:lnTo>
                  <a:lnTo>
                    <a:pt x="2020925" y="2547781"/>
                  </a:lnTo>
                  <a:lnTo>
                    <a:pt x="2022532" y="2548929"/>
                  </a:lnTo>
                  <a:lnTo>
                    <a:pt x="2017941" y="2549388"/>
                  </a:lnTo>
                  <a:close/>
                </a:path>
                <a:path w="4064000" h="2741929">
                  <a:moveTo>
                    <a:pt x="1967208" y="2616079"/>
                  </a:moveTo>
                  <a:lnTo>
                    <a:pt x="1962617" y="2615734"/>
                  </a:lnTo>
                  <a:lnTo>
                    <a:pt x="1958026" y="2611372"/>
                  </a:lnTo>
                  <a:lnTo>
                    <a:pt x="1953090" y="2606781"/>
                  </a:lnTo>
                  <a:lnTo>
                    <a:pt x="1954927" y="2601616"/>
                  </a:lnTo>
                  <a:lnTo>
                    <a:pt x="1956878" y="2595876"/>
                  </a:lnTo>
                  <a:lnTo>
                    <a:pt x="1965487" y="2595876"/>
                  </a:lnTo>
                  <a:lnTo>
                    <a:pt x="1969963" y="2601042"/>
                  </a:lnTo>
                  <a:lnTo>
                    <a:pt x="1971800" y="2610684"/>
                  </a:lnTo>
                  <a:lnTo>
                    <a:pt x="1967208" y="2616079"/>
                  </a:lnTo>
                  <a:close/>
                </a:path>
                <a:path w="4064000" h="2741929">
                  <a:moveTo>
                    <a:pt x="2019778" y="2329803"/>
                  </a:moveTo>
                  <a:lnTo>
                    <a:pt x="2018515" y="2321883"/>
                  </a:lnTo>
                  <a:lnTo>
                    <a:pt x="2017941" y="2318669"/>
                  </a:lnTo>
                  <a:lnTo>
                    <a:pt x="2018515" y="2318669"/>
                  </a:lnTo>
                  <a:lnTo>
                    <a:pt x="2019778" y="2329803"/>
                  </a:lnTo>
                  <a:close/>
                </a:path>
                <a:path w="4064000" h="2741929">
                  <a:moveTo>
                    <a:pt x="1939317" y="2364354"/>
                  </a:moveTo>
                  <a:lnTo>
                    <a:pt x="1935529" y="2359992"/>
                  </a:lnTo>
                  <a:lnTo>
                    <a:pt x="1932660" y="2356893"/>
                  </a:lnTo>
                  <a:lnTo>
                    <a:pt x="1928987" y="2352646"/>
                  </a:lnTo>
                  <a:lnTo>
                    <a:pt x="1931168" y="2352072"/>
                  </a:lnTo>
                  <a:lnTo>
                    <a:pt x="1933004" y="2350694"/>
                  </a:lnTo>
                  <a:lnTo>
                    <a:pt x="1934037" y="2351383"/>
                  </a:lnTo>
                  <a:lnTo>
                    <a:pt x="1938858" y="2354482"/>
                  </a:lnTo>
                  <a:lnTo>
                    <a:pt x="1939432" y="2356089"/>
                  </a:lnTo>
                  <a:lnTo>
                    <a:pt x="1939317" y="2364354"/>
                  </a:lnTo>
                  <a:close/>
                </a:path>
                <a:path w="4064000" h="2741929">
                  <a:moveTo>
                    <a:pt x="1926462" y="2636855"/>
                  </a:moveTo>
                  <a:lnTo>
                    <a:pt x="1921182" y="2632608"/>
                  </a:lnTo>
                  <a:lnTo>
                    <a:pt x="1915213" y="2630771"/>
                  </a:lnTo>
                  <a:lnTo>
                    <a:pt x="1918197" y="2627902"/>
                  </a:lnTo>
                  <a:lnTo>
                    <a:pt x="1920149" y="2626180"/>
                  </a:lnTo>
                  <a:lnTo>
                    <a:pt x="1922215" y="2624114"/>
                  </a:lnTo>
                  <a:lnTo>
                    <a:pt x="1918771" y="2620441"/>
                  </a:lnTo>
                  <a:lnTo>
                    <a:pt x="1917164" y="2618834"/>
                  </a:lnTo>
                  <a:lnTo>
                    <a:pt x="1917394" y="2618145"/>
                  </a:lnTo>
                  <a:lnTo>
                    <a:pt x="1917662" y="2617227"/>
                  </a:lnTo>
                  <a:lnTo>
                    <a:pt x="1917853" y="2616653"/>
                  </a:lnTo>
                  <a:lnTo>
                    <a:pt x="1920149" y="2617227"/>
                  </a:lnTo>
                  <a:lnTo>
                    <a:pt x="1922559" y="2617456"/>
                  </a:lnTo>
                  <a:lnTo>
                    <a:pt x="1924510" y="2618604"/>
                  </a:lnTo>
                  <a:lnTo>
                    <a:pt x="1928298" y="2620900"/>
                  </a:lnTo>
                  <a:lnTo>
                    <a:pt x="1933119" y="2623999"/>
                  </a:lnTo>
                  <a:lnTo>
                    <a:pt x="1929905" y="2630083"/>
                  </a:lnTo>
                  <a:lnTo>
                    <a:pt x="1926462" y="2636855"/>
                  </a:lnTo>
                  <a:close/>
                </a:path>
                <a:path w="4064000" h="2741929">
                  <a:moveTo>
                    <a:pt x="1929785" y="2650285"/>
                  </a:moveTo>
                  <a:lnTo>
                    <a:pt x="1925543" y="2650285"/>
                  </a:lnTo>
                  <a:lnTo>
                    <a:pt x="1929675" y="2649137"/>
                  </a:lnTo>
                  <a:lnTo>
                    <a:pt x="1929785" y="2650285"/>
                  </a:lnTo>
                  <a:close/>
                </a:path>
                <a:path w="4064000" h="2741929">
                  <a:moveTo>
                    <a:pt x="1923363" y="2659927"/>
                  </a:moveTo>
                  <a:lnTo>
                    <a:pt x="1921067" y="2657172"/>
                  </a:lnTo>
                  <a:lnTo>
                    <a:pt x="1920493" y="2651777"/>
                  </a:lnTo>
                  <a:lnTo>
                    <a:pt x="1921641" y="2650744"/>
                  </a:lnTo>
                  <a:lnTo>
                    <a:pt x="1921870" y="2650170"/>
                  </a:lnTo>
                  <a:lnTo>
                    <a:pt x="1925543" y="2650285"/>
                  </a:lnTo>
                  <a:lnTo>
                    <a:pt x="1929785" y="2650285"/>
                  </a:lnTo>
                  <a:lnTo>
                    <a:pt x="1930364" y="2656369"/>
                  </a:lnTo>
                  <a:lnTo>
                    <a:pt x="1928757" y="2658779"/>
                  </a:lnTo>
                  <a:lnTo>
                    <a:pt x="1927609" y="2659009"/>
                  </a:lnTo>
                  <a:lnTo>
                    <a:pt x="1923363" y="2659927"/>
                  </a:lnTo>
                  <a:close/>
                </a:path>
                <a:path w="4064000" h="2741929">
                  <a:moveTo>
                    <a:pt x="1933922" y="2497046"/>
                  </a:moveTo>
                  <a:lnTo>
                    <a:pt x="1930479" y="2496357"/>
                  </a:lnTo>
                  <a:lnTo>
                    <a:pt x="1930020" y="2494750"/>
                  </a:lnTo>
                  <a:lnTo>
                    <a:pt x="1932774" y="2495554"/>
                  </a:lnTo>
                  <a:lnTo>
                    <a:pt x="1934037" y="2495554"/>
                  </a:lnTo>
                  <a:lnTo>
                    <a:pt x="1933922" y="2497046"/>
                  </a:lnTo>
                  <a:close/>
                </a:path>
                <a:path w="4064000" h="2741929">
                  <a:moveTo>
                    <a:pt x="1934037" y="2495554"/>
                  </a:moveTo>
                  <a:lnTo>
                    <a:pt x="1932774" y="2495554"/>
                  </a:lnTo>
                  <a:lnTo>
                    <a:pt x="1934037" y="2494980"/>
                  </a:lnTo>
                  <a:lnTo>
                    <a:pt x="1934037" y="2495554"/>
                  </a:lnTo>
                  <a:close/>
                </a:path>
                <a:path w="4064000" h="2741929">
                  <a:moveTo>
                    <a:pt x="1998390" y="2569935"/>
                  </a:moveTo>
                  <a:lnTo>
                    <a:pt x="1993837" y="2569935"/>
                  </a:lnTo>
                  <a:lnTo>
                    <a:pt x="1998199" y="2568213"/>
                  </a:lnTo>
                  <a:lnTo>
                    <a:pt x="1998390" y="2569935"/>
                  </a:lnTo>
                  <a:close/>
                </a:path>
                <a:path w="4064000" h="2741929">
                  <a:moveTo>
                    <a:pt x="1991083" y="2579577"/>
                  </a:moveTo>
                  <a:lnTo>
                    <a:pt x="1987754" y="2577511"/>
                  </a:lnTo>
                  <a:lnTo>
                    <a:pt x="1988672" y="2570968"/>
                  </a:lnTo>
                  <a:lnTo>
                    <a:pt x="1988672" y="2570394"/>
                  </a:lnTo>
                  <a:lnTo>
                    <a:pt x="1989935" y="2569476"/>
                  </a:lnTo>
                  <a:lnTo>
                    <a:pt x="1990509" y="2569591"/>
                  </a:lnTo>
                  <a:lnTo>
                    <a:pt x="1993837" y="2569935"/>
                  </a:lnTo>
                  <a:lnTo>
                    <a:pt x="1998390" y="2569935"/>
                  </a:lnTo>
                  <a:lnTo>
                    <a:pt x="1998888" y="2574412"/>
                  </a:lnTo>
                  <a:lnTo>
                    <a:pt x="1999002" y="2575904"/>
                  </a:lnTo>
                  <a:lnTo>
                    <a:pt x="1996822" y="2579118"/>
                  </a:lnTo>
                  <a:lnTo>
                    <a:pt x="1995559" y="2579232"/>
                  </a:lnTo>
                  <a:lnTo>
                    <a:pt x="1991083" y="2579577"/>
                  </a:lnTo>
                  <a:close/>
                </a:path>
                <a:path w="4064000" h="2741929">
                  <a:moveTo>
                    <a:pt x="2020466" y="2597598"/>
                  </a:moveTo>
                  <a:lnTo>
                    <a:pt x="2019663" y="2597139"/>
                  </a:lnTo>
                  <a:lnTo>
                    <a:pt x="2018400" y="2596910"/>
                  </a:lnTo>
                  <a:lnTo>
                    <a:pt x="2019089" y="2595417"/>
                  </a:lnTo>
                  <a:lnTo>
                    <a:pt x="2019089" y="2594729"/>
                  </a:lnTo>
                  <a:lnTo>
                    <a:pt x="2019433" y="2594614"/>
                  </a:lnTo>
                  <a:lnTo>
                    <a:pt x="2021040" y="2597369"/>
                  </a:lnTo>
                  <a:lnTo>
                    <a:pt x="2020466" y="2597598"/>
                  </a:lnTo>
                  <a:close/>
                </a:path>
                <a:path w="4064000" h="2741929">
                  <a:moveTo>
                    <a:pt x="2011972" y="2673586"/>
                  </a:moveTo>
                  <a:lnTo>
                    <a:pt x="2010136" y="2670487"/>
                  </a:lnTo>
                  <a:lnTo>
                    <a:pt x="2010939" y="2669684"/>
                  </a:lnTo>
                  <a:lnTo>
                    <a:pt x="2011628" y="2668765"/>
                  </a:lnTo>
                  <a:lnTo>
                    <a:pt x="2012776" y="2668191"/>
                  </a:lnTo>
                  <a:lnTo>
                    <a:pt x="2013465" y="2669224"/>
                  </a:lnTo>
                  <a:lnTo>
                    <a:pt x="2014957" y="2670717"/>
                  </a:lnTo>
                  <a:lnTo>
                    <a:pt x="2012546" y="2672553"/>
                  </a:lnTo>
                  <a:lnTo>
                    <a:pt x="2011972" y="2673586"/>
                  </a:lnTo>
                  <a:close/>
                </a:path>
                <a:path w="4064000" h="2741929">
                  <a:moveTo>
                    <a:pt x="1770361" y="2647530"/>
                  </a:moveTo>
                  <a:lnTo>
                    <a:pt x="1769558" y="2647071"/>
                  </a:lnTo>
                  <a:lnTo>
                    <a:pt x="1766803" y="2645693"/>
                  </a:lnTo>
                  <a:lnTo>
                    <a:pt x="1764622" y="2642594"/>
                  </a:lnTo>
                  <a:lnTo>
                    <a:pt x="1761294" y="2639265"/>
                  </a:lnTo>
                  <a:lnTo>
                    <a:pt x="1763934" y="2635248"/>
                  </a:lnTo>
                  <a:lnTo>
                    <a:pt x="1765311" y="2631690"/>
                  </a:lnTo>
                  <a:lnTo>
                    <a:pt x="1767607" y="2630083"/>
                  </a:lnTo>
                  <a:lnTo>
                    <a:pt x="1769787" y="2628590"/>
                  </a:lnTo>
                  <a:lnTo>
                    <a:pt x="1774838" y="2636396"/>
                  </a:lnTo>
                  <a:lnTo>
                    <a:pt x="1774264" y="2641217"/>
                  </a:lnTo>
                  <a:lnTo>
                    <a:pt x="1773919" y="2643512"/>
                  </a:lnTo>
                  <a:lnTo>
                    <a:pt x="1770361" y="2647530"/>
                  </a:lnTo>
                  <a:close/>
                </a:path>
                <a:path w="4064000" h="2741929">
                  <a:moveTo>
                    <a:pt x="2004741" y="2355286"/>
                  </a:moveTo>
                  <a:lnTo>
                    <a:pt x="2004053" y="2349546"/>
                  </a:lnTo>
                  <a:lnTo>
                    <a:pt x="2003594" y="2345988"/>
                  </a:lnTo>
                  <a:lnTo>
                    <a:pt x="2003020" y="2340364"/>
                  </a:lnTo>
                  <a:lnTo>
                    <a:pt x="2011169" y="2348514"/>
                  </a:lnTo>
                  <a:lnTo>
                    <a:pt x="2004741" y="2355286"/>
                  </a:lnTo>
                  <a:close/>
                </a:path>
                <a:path w="4064000" h="2741929">
                  <a:moveTo>
                    <a:pt x="1994985" y="2679326"/>
                  </a:moveTo>
                  <a:lnTo>
                    <a:pt x="1994755" y="2679326"/>
                  </a:lnTo>
                  <a:lnTo>
                    <a:pt x="1994411" y="2679211"/>
                  </a:lnTo>
                  <a:lnTo>
                    <a:pt x="1994067" y="2679211"/>
                  </a:lnTo>
                  <a:lnTo>
                    <a:pt x="1994182" y="2678866"/>
                  </a:lnTo>
                  <a:lnTo>
                    <a:pt x="1994296" y="2678178"/>
                  </a:lnTo>
                  <a:lnTo>
                    <a:pt x="1995215" y="2678063"/>
                  </a:lnTo>
                  <a:lnTo>
                    <a:pt x="1995062" y="2678522"/>
                  </a:lnTo>
                  <a:lnTo>
                    <a:pt x="1994985" y="2679326"/>
                  </a:lnTo>
                  <a:close/>
                </a:path>
                <a:path w="4064000" h="2741929">
                  <a:moveTo>
                    <a:pt x="1977079" y="2546059"/>
                  </a:moveTo>
                  <a:lnTo>
                    <a:pt x="1977424" y="2543075"/>
                  </a:lnTo>
                  <a:lnTo>
                    <a:pt x="1976965" y="2540435"/>
                  </a:lnTo>
                  <a:lnTo>
                    <a:pt x="1981097" y="2533089"/>
                  </a:lnTo>
                  <a:lnTo>
                    <a:pt x="1983507" y="2536532"/>
                  </a:lnTo>
                  <a:lnTo>
                    <a:pt x="1986721" y="2541583"/>
                  </a:lnTo>
                  <a:lnTo>
                    <a:pt x="1983048" y="2543304"/>
                  </a:lnTo>
                  <a:lnTo>
                    <a:pt x="1980523" y="2544452"/>
                  </a:lnTo>
                  <a:lnTo>
                    <a:pt x="1977079" y="2546059"/>
                  </a:lnTo>
                  <a:close/>
                </a:path>
                <a:path w="4064000" h="2741929">
                  <a:moveTo>
                    <a:pt x="1988213" y="2639954"/>
                  </a:moveTo>
                  <a:lnTo>
                    <a:pt x="1987180" y="2637773"/>
                  </a:lnTo>
                  <a:lnTo>
                    <a:pt x="1986262" y="2635592"/>
                  </a:lnTo>
                  <a:lnTo>
                    <a:pt x="1985229" y="2633411"/>
                  </a:lnTo>
                  <a:lnTo>
                    <a:pt x="1987065" y="2632264"/>
                  </a:lnTo>
                  <a:lnTo>
                    <a:pt x="1988098" y="2631690"/>
                  </a:lnTo>
                  <a:lnTo>
                    <a:pt x="1988902" y="2633985"/>
                  </a:lnTo>
                  <a:lnTo>
                    <a:pt x="1989590" y="2636281"/>
                  </a:lnTo>
                  <a:lnTo>
                    <a:pt x="1990394" y="2638577"/>
                  </a:lnTo>
                  <a:lnTo>
                    <a:pt x="1989590" y="2639036"/>
                  </a:lnTo>
                  <a:lnTo>
                    <a:pt x="1988213" y="2639954"/>
                  </a:lnTo>
                  <a:close/>
                </a:path>
                <a:path w="4064000" h="2741929">
                  <a:moveTo>
                    <a:pt x="2020811" y="2412679"/>
                  </a:moveTo>
                  <a:lnTo>
                    <a:pt x="2020007" y="2412564"/>
                  </a:lnTo>
                  <a:lnTo>
                    <a:pt x="2020466" y="2411646"/>
                  </a:lnTo>
                  <a:lnTo>
                    <a:pt x="2020811" y="2412679"/>
                  </a:lnTo>
                  <a:close/>
                </a:path>
                <a:path w="4064000" h="2741929">
                  <a:moveTo>
                    <a:pt x="1774264" y="2424731"/>
                  </a:moveTo>
                  <a:lnTo>
                    <a:pt x="1772657" y="2423928"/>
                  </a:lnTo>
                  <a:lnTo>
                    <a:pt x="1769213" y="2422091"/>
                  </a:lnTo>
                  <a:lnTo>
                    <a:pt x="1769673" y="2420484"/>
                  </a:lnTo>
                  <a:lnTo>
                    <a:pt x="1769787" y="2419565"/>
                  </a:lnTo>
                  <a:lnTo>
                    <a:pt x="1771739" y="2420025"/>
                  </a:lnTo>
                  <a:lnTo>
                    <a:pt x="1773575" y="2420599"/>
                  </a:lnTo>
                  <a:lnTo>
                    <a:pt x="1775412" y="2421058"/>
                  </a:lnTo>
                  <a:lnTo>
                    <a:pt x="1775067" y="2422320"/>
                  </a:lnTo>
                  <a:lnTo>
                    <a:pt x="1774608" y="2423468"/>
                  </a:lnTo>
                  <a:lnTo>
                    <a:pt x="1774264" y="2424731"/>
                  </a:lnTo>
                  <a:close/>
                </a:path>
                <a:path w="4064000" h="2741929">
                  <a:moveTo>
                    <a:pt x="1801008" y="2659812"/>
                  </a:moveTo>
                  <a:lnTo>
                    <a:pt x="1800778" y="2659812"/>
                  </a:lnTo>
                  <a:lnTo>
                    <a:pt x="1800548" y="2657631"/>
                  </a:lnTo>
                  <a:lnTo>
                    <a:pt x="1800548" y="2656254"/>
                  </a:lnTo>
                  <a:lnTo>
                    <a:pt x="1801007" y="2656139"/>
                  </a:lnTo>
                  <a:lnTo>
                    <a:pt x="1801237" y="2655909"/>
                  </a:lnTo>
                  <a:lnTo>
                    <a:pt x="1801581" y="2659697"/>
                  </a:lnTo>
                  <a:lnTo>
                    <a:pt x="1801352" y="2659697"/>
                  </a:lnTo>
                  <a:lnTo>
                    <a:pt x="1801008" y="2659812"/>
                  </a:lnTo>
                  <a:close/>
                </a:path>
                <a:path w="4064000" h="2741929">
                  <a:moveTo>
                    <a:pt x="1833949" y="2528842"/>
                  </a:moveTo>
                  <a:lnTo>
                    <a:pt x="1833605" y="2528153"/>
                  </a:lnTo>
                  <a:lnTo>
                    <a:pt x="1832840" y="2527579"/>
                  </a:lnTo>
                  <a:lnTo>
                    <a:pt x="1832801" y="2527005"/>
                  </a:lnTo>
                  <a:lnTo>
                    <a:pt x="1833031" y="2526202"/>
                  </a:lnTo>
                  <a:lnTo>
                    <a:pt x="1833834" y="2525513"/>
                  </a:lnTo>
                  <a:lnTo>
                    <a:pt x="1834179" y="2524824"/>
                  </a:lnTo>
                  <a:lnTo>
                    <a:pt x="1834523" y="2525628"/>
                  </a:lnTo>
                  <a:lnTo>
                    <a:pt x="1834753" y="2526316"/>
                  </a:lnTo>
                  <a:lnTo>
                    <a:pt x="1835097" y="2527005"/>
                  </a:lnTo>
                  <a:lnTo>
                    <a:pt x="1834753" y="2527579"/>
                  </a:lnTo>
                  <a:lnTo>
                    <a:pt x="1834293" y="2528268"/>
                  </a:lnTo>
                  <a:lnTo>
                    <a:pt x="1833949" y="2528842"/>
                  </a:lnTo>
                  <a:close/>
                </a:path>
                <a:path w="4064000" h="2741929">
                  <a:moveTo>
                    <a:pt x="1803762" y="2326130"/>
                  </a:moveTo>
                  <a:lnTo>
                    <a:pt x="1803647" y="2317866"/>
                  </a:lnTo>
                  <a:lnTo>
                    <a:pt x="1807091" y="2319013"/>
                  </a:lnTo>
                  <a:lnTo>
                    <a:pt x="1812026" y="2320735"/>
                  </a:lnTo>
                  <a:lnTo>
                    <a:pt x="1808583" y="2323031"/>
                  </a:lnTo>
                  <a:lnTo>
                    <a:pt x="1806173" y="2324523"/>
                  </a:lnTo>
                  <a:lnTo>
                    <a:pt x="1803762" y="2326130"/>
                  </a:lnTo>
                  <a:close/>
                </a:path>
                <a:path w="4064000" h="2741929">
                  <a:moveTo>
                    <a:pt x="1821438" y="2571657"/>
                  </a:moveTo>
                  <a:lnTo>
                    <a:pt x="1821094" y="2565688"/>
                  </a:lnTo>
                  <a:lnTo>
                    <a:pt x="1820290" y="2552602"/>
                  </a:lnTo>
                  <a:lnTo>
                    <a:pt x="1825226" y="2553061"/>
                  </a:lnTo>
                  <a:lnTo>
                    <a:pt x="1829473" y="2553406"/>
                  </a:lnTo>
                  <a:lnTo>
                    <a:pt x="1833605" y="2553865"/>
                  </a:lnTo>
                  <a:lnTo>
                    <a:pt x="1834638" y="2557653"/>
                  </a:lnTo>
                  <a:lnTo>
                    <a:pt x="1826144" y="2566606"/>
                  </a:lnTo>
                  <a:lnTo>
                    <a:pt x="1821438" y="2571657"/>
                  </a:lnTo>
                  <a:close/>
                </a:path>
                <a:path w="4064000" h="2741929">
                  <a:moveTo>
                    <a:pt x="1829358" y="2508984"/>
                  </a:moveTo>
                  <a:lnTo>
                    <a:pt x="1827522" y="2507721"/>
                  </a:lnTo>
                  <a:lnTo>
                    <a:pt x="1825685" y="2506573"/>
                  </a:lnTo>
                  <a:lnTo>
                    <a:pt x="1823849" y="2505311"/>
                  </a:lnTo>
                  <a:lnTo>
                    <a:pt x="1824423" y="2504392"/>
                  </a:lnTo>
                  <a:lnTo>
                    <a:pt x="1825341" y="2502556"/>
                  </a:lnTo>
                  <a:lnTo>
                    <a:pt x="1827062" y="2503474"/>
                  </a:lnTo>
                  <a:lnTo>
                    <a:pt x="1828899" y="2504392"/>
                  </a:lnTo>
                  <a:lnTo>
                    <a:pt x="1830621" y="2505311"/>
                  </a:lnTo>
                  <a:lnTo>
                    <a:pt x="1830276" y="2506573"/>
                  </a:lnTo>
                  <a:lnTo>
                    <a:pt x="1829817" y="2507721"/>
                  </a:lnTo>
                  <a:lnTo>
                    <a:pt x="1829358" y="2508984"/>
                  </a:lnTo>
                  <a:close/>
                </a:path>
                <a:path w="4064000" h="2741929">
                  <a:moveTo>
                    <a:pt x="1790562" y="2593121"/>
                  </a:moveTo>
                  <a:lnTo>
                    <a:pt x="1788841" y="2591400"/>
                  </a:lnTo>
                  <a:lnTo>
                    <a:pt x="1789415" y="2591859"/>
                  </a:lnTo>
                  <a:lnTo>
                    <a:pt x="1789989" y="2592203"/>
                  </a:lnTo>
                  <a:lnTo>
                    <a:pt x="1790448" y="2592548"/>
                  </a:lnTo>
                  <a:lnTo>
                    <a:pt x="1790562" y="2593121"/>
                  </a:lnTo>
                  <a:close/>
                </a:path>
                <a:path w="4064000" h="2741929">
                  <a:moveTo>
                    <a:pt x="1788726" y="2502441"/>
                  </a:moveTo>
                  <a:lnTo>
                    <a:pt x="1778281" y="2499342"/>
                  </a:lnTo>
                  <a:lnTo>
                    <a:pt x="1777707" y="2494062"/>
                  </a:lnTo>
                  <a:lnTo>
                    <a:pt x="1779199" y="2486371"/>
                  </a:lnTo>
                  <a:lnTo>
                    <a:pt x="1792973" y="2486371"/>
                  </a:lnTo>
                  <a:lnTo>
                    <a:pt x="1791251" y="2498309"/>
                  </a:lnTo>
                  <a:lnTo>
                    <a:pt x="1788726" y="2502441"/>
                  </a:lnTo>
                  <a:close/>
                </a:path>
                <a:path w="4064000" h="2741929">
                  <a:moveTo>
                    <a:pt x="1791595" y="2593925"/>
                  </a:moveTo>
                  <a:lnTo>
                    <a:pt x="1790907" y="2593925"/>
                  </a:lnTo>
                  <a:lnTo>
                    <a:pt x="1790677" y="2593696"/>
                  </a:lnTo>
                  <a:lnTo>
                    <a:pt x="1790563" y="2593121"/>
                  </a:lnTo>
                  <a:lnTo>
                    <a:pt x="1790907" y="2593351"/>
                  </a:lnTo>
                  <a:lnTo>
                    <a:pt x="1791251" y="2593696"/>
                  </a:lnTo>
                  <a:lnTo>
                    <a:pt x="1791595" y="2593925"/>
                  </a:lnTo>
                  <a:close/>
                </a:path>
                <a:path w="4064000" h="2741929">
                  <a:moveTo>
                    <a:pt x="1780462" y="2604371"/>
                  </a:moveTo>
                  <a:lnTo>
                    <a:pt x="1777248" y="2599320"/>
                  </a:lnTo>
                  <a:lnTo>
                    <a:pt x="1780462" y="2591629"/>
                  </a:lnTo>
                  <a:lnTo>
                    <a:pt x="1780462" y="2604371"/>
                  </a:lnTo>
                  <a:close/>
                </a:path>
                <a:path w="4064000" h="2741929">
                  <a:moveTo>
                    <a:pt x="1727778" y="2741310"/>
                  </a:moveTo>
                  <a:lnTo>
                    <a:pt x="1721121" y="2741310"/>
                  </a:lnTo>
                  <a:lnTo>
                    <a:pt x="1720202" y="2740850"/>
                  </a:lnTo>
                  <a:lnTo>
                    <a:pt x="1719169" y="2740621"/>
                  </a:lnTo>
                  <a:lnTo>
                    <a:pt x="1717974" y="2740621"/>
                  </a:lnTo>
                  <a:lnTo>
                    <a:pt x="1721121" y="2735226"/>
                  </a:lnTo>
                  <a:lnTo>
                    <a:pt x="1723187" y="2731323"/>
                  </a:lnTo>
                  <a:lnTo>
                    <a:pt x="1725368" y="2727536"/>
                  </a:lnTo>
                  <a:lnTo>
                    <a:pt x="1722728" y="2734537"/>
                  </a:lnTo>
                  <a:lnTo>
                    <a:pt x="1724679" y="2738325"/>
                  </a:lnTo>
                  <a:lnTo>
                    <a:pt x="1727063" y="2740621"/>
                  </a:lnTo>
                  <a:lnTo>
                    <a:pt x="1719169" y="2740621"/>
                  </a:lnTo>
                  <a:lnTo>
                    <a:pt x="1717907" y="2740736"/>
                  </a:lnTo>
                  <a:lnTo>
                    <a:pt x="1727182" y="2740736"/>
                  </a:lnTo>
                  <a:lnTo>
                    <a:pt x="1727778" y="2741310"/>
                  </a:lnTo>
                  <a:close/>
                </a:path>
                <a:path w="4064000" h="2741929">
                  <a:moveTo>
                    <a:pt x="1388030" y="2732357"/>
                  </a:moveTo>
                  <a:lnTo>
                    <a:pt x="1386882" y="2732242"/>
                  </a:lnTo>
                  <a:lnTo>
                    <a:pt x="1385620" y="2732242"/>
                  </a:lnTo>
                  <a:lnTo>
                    <a:pt x="1384472" y="2732127"/>
                  </a:lnTo>
                  <a:lnTo>
                    <a:pt x="1386194" y="2720074"/>
                  </a:lnTo>
                  <a:lnTo>
                    <a:pt x="1387227" y="2720189"/>
                  </a:lnTo>
                  <a:lnTo>
                    <a:pt x="1389407" y="2720648"/>
                  </a:lnTo>
                  <a:lnTo>
                    <a:pt x="1388030" y="2732357"/>
                  </a:lnTo>
                  <a:close/>
                </a:path>
                <a:path w="4064000" h="2741929">
                  <a:moveTo>
                    <a:pt x="1628953" y="2741539"/>
                  </a:moveTo>
                  <a:lnTo>
                    <a:pt x="1622984" y="2741539"/>
                  </a:lnTo>
                  <a:lnTo>
                    <a:pt x="1623099" y="2739818"/>
                  </a:lnTo>
                  <a:lnTo>
                    <a:pt x="1624132" y="2739014"/>
                  </a:lnTo>
                  <a:lnTo>
                    <a:pt x="1625280" y="2738325"/>
                  </a:lnTo>
                  <a:lnTo>
                    <a:pt x="1626313" y="2737637"/>
                  </a:lnTo>
                  <a:lnTo>
                    <a:pt x="1626772" y="2739588"/>
                  </a:lnTo>
                  <a:lnTo>
                    <a:pt x="1627805" y="2740736"/>
                  </a:lnTo>
                  <a:lnTo>
                    <a:pt x="1628953" y="2741539"/>
                  </a:lnTo>
                  <a:close/>
                </a:path>
                <a:path w="4064000" h="2741929">
                  <a:moveTo>
                    <a:pt x="1166620" y="2732586"/>
                  </a:moveTo>
                  <a:lnTo>
                    <a:pt x="1166391" y="2731668"/>
                  </a:lnTo>
                  <a:lnTo>
                    <a:pt x="1167079" y="2731782"/>
                  </a:lnTo>
                  <a:lnTo>
                    <a:pt x="1166620" y="2732586"/>
                  </a:lnTo>
                  <a:close/>
                </a:path>
                <a:path w="4064000" h="2741929">
                  <a:moveTo>
                    <a:pt x="1609670" y="2703660"/>
                  </a:moveTo>
                  <a:lnTo>
                    <a:pt x="1609440" y="2692641"/>
                  </a:lnTo>
                  <a:lnTo>
                    <a:pt x="1616556" y="2698380"/>
                  </a:lnTo>
                  <a:lnTo>
                    <a:pt x="1624017" y="2698954"/>
                  </a:lnTo>
                  <a:lnTo>
                    <a:pt x="1625170" y="2703086"/>
                  </a:lnTo>
                  <a:lnTo>
                    <a:pt x="1616671" y="2703086"/>
                  </a:lnTo>
                  <a:lnTo>
                    <a:pt x="1609670" y="2703660"/>
                  </a:lnTo>
                  <a:close/>
                </a:path>
                <a:path w="4064000" h="2741929">
                  <a:moveTo>
                    <a:pt x="1630789" y="2722829"/>
                  </a:moveTo>
                  <a:lnTo>
                    <a:pt x="1626689" y="2717090"/>
                  </a:lnTo>
                  <a:lnTo>
                    <a:pt x="1619656" y="2707333"/>
                  </a:lnTo>
                  <a:lnTo>
                    <a:pt x="1616671" y="2703086"/>
                  </a:lnTo>
                  <a:lnTo>
                    <a:pt x="1625170" y="2703086"/>
                  </a:lnTo>
                  <a:lnTo>
                    <a:pt x="1627575" y="2711695"/>
                  </a:lnTo>
                  <a:lnTo>
                    <a:pt x="1632396" y="2712843"/>
                  </a:lnTo>
                  <a:lnTo>
                    <a:pt x="1635610" y="2715024"/>
                  </a:lnTo>
                  <a:lnTo>
                    <a:pt x="1634274" y="2717205"/>
                  </a:lnTo>
                  <a:lnTo>
                    <a:pt x="1632740" y="2719615"/>
                  </a:lnTo>
                  <a:lnTo>
                    <a:pt x="1630789" y="2722829"/>
                  </a:lnTo>
                  <a:close/>
                </a:path>
                <a:path w="4064000" h="2741929">
                  <a:moveTo>
                    <a:pt x="1490528" y="2714680"/>
                  </a:moveTo>
                  <a:lnTo>
                    <a:pt x="1490069" y="2713532"/>
                  </a:lnTo>
                  <a:lnTo>
                    <a:pt x="1489381" y="2712039"/>
                  </a:lnTo>
                  <a:lnTo>
                    <a:pt x="1490528" y="2711351"/>
                  </a:lnTo>
                  <a:lnTo>
                    <a:pt x="1491561" y="2710892"/>
                  </a:lnTo>
                  <a:lnTo>
                    <a:pt x="1491829" y="2712039"/>
                  </a:lnTo>
                  <a:lnTo>
                    <a:pt x="1492135" y="2712958"/>
                  </a:lnTo>
                  <a:lnTo>
                    <a:pt x="1492365" y="2713991"/>
                  </a:lnTo>
                  <a:lnTo>
                    <a:pt x="1490528" y="2714680"/>
                  </a:lnTo>
                  <a:close/>
                </a:path>
                <a:path w="4064000" h="2741929">
                  <a:moveTo>
                    <a:pt x="1388489" y="2700102"/>
                  </a:moveTo>
                  <a:lnTo>
                    <a:pt x="1383439" y="2692755"/>
                  </a:lnTo>
                  <a:lnTo>
                    <a:pt x="1379996" y="2687246"/>
                  </a:lnTo>
                  <a:lnTo>
                    <a:pt x="1386079" y="2689082"/>
                  </a:lnTo>
                  <a:lnTo>
                    <a:pt x="1394573" y="2691493"/>
                  </a:lnTo>
                  <a:lnTo>
                    <a:pt x="1390785" y="2696888"/>
                  </a:lnTo>
                  <a:lnTo>
                    <a:pt x="1388489" y="2700102"/>
                  </a:lnTo>
                  <a:close/>
                </a:path>
                <a:path w="4064000" h="2741929">
                  <a:moveTo>
                    <a:pt x="1664420" y="2702168"/>
                  </a:moveTo>
                  <a:lnTo>
                    <a:pt x="1659484" y="2698036"/>
                  </a:lnTo>
                  <a:lnTo>
                    <a:pt x="1653975" y="2696314"/>
                  </a:lnTo>
                  <a:lnTo>
                    <a:pt x="1659369" y="2694362"/>
                  </a:lnTo>
                  <a:lnTo>
                    <a:pt x="1663616" y="2692870"/>
                  </a:lnTo>
                  <a:lnTo>
                    <a:pt x="1668552" y="2691034"/>
                  </a:lnTo>
                  <a:lnTo>
                    <a:pt x="1668667" y="2692067"/>
                  </a:lnTo>
                  <a:lnTo>
                    <a:pt x="1669814" y="2695051"/>
                  </a:lnTo>
                  <a:lnTo>
                    <a:pt x="1664420" y="2702168"/>
                  </a:lnTo>
                  <a:close/>
                </a:path>
                <a:path w="4064000" h="2741929">
                  <a:moveTo>
                    <a:pt x="2011858" y="2704464"/>
                  </a:moveTo>
                  <a:lnTo>
                    <a:pt x="2011628" y="2703890"/>
                  </a:lnTo>
                  <a:lnTo>
                    <a:pt x="2011284" y="2703431"/>
                  </a:lnTo>
                  <a:lnTo>
                    <a:pt x="2011054" y="2702857"/>
                  </a:lnTo>
                  <a:lnTo>
                    <a:pt x="2011743" y="2702742"/>
                  </a:lnTo>
                  <a:lnTo>
                    <a:pt x="2012317" y="2702512"/>
                  </a:lnTo>
                  <a:lnTo>
                    <a:pt x="2013235" y="2702512"/>
                  </a:lnTo>
                  <a:lnTo>
                    <a:pt x="2013465" y="2703086"/>
                  </a:lnTo>
                  <a:lnTo>
                    <a:pt x="2013694" y="2703545"/>
                  </a:lnTo>
                  <a:lnTo>
                    <a:pt x="2013120" y="2703775"/>
                  </a:lnTo>
                  <a:lnTo>
                    <a:pt x="2012432" y="2704119"/>
                  </a:lnTo>
                  <a:lnTo>
                    <a:pt x="2011858" y="2704464"/>
                  </a:lnTo>
                  <a:close/>
                </a:path>
                <a:path w="4064000" h="2741929">
                  <a:moveTo>
                    <a:pt x="356161" y="135447"/>
                  </a:moveTo>
                  <a:lnTo>
                    <a:pt x="356276" y="131773"/>
                  </a:lnTo>
                  <a:lnTo>
                    <a:pt x="357079" y="131773"/>
                  </a:lnTo>
                  <a:lnTo>
                    <a:pt x="356849" y="131888"/>
                  </a:lnTo>
                  <a:lnTo>
                    <a:pt x="356505" y="132118"/>
                  </a:lnTo>
                  <a:lnTo>
                    <a:pt x="356161" y="135447"/>
                  </a:lnTo>
                  <a:close/>
                </a:path>
                <a:path w="4064000" h="2741929">
                  <a:moveTo>
                    <a:pt x="1066877" y="174818"/>
                  </a:moveTo>
                  <a:lnTo>
                    <a:pt x="1063089" y="170456"/>
                  </a:lnTo>
                  <a:lnTo>
                    <a:pt x="1060219" y="167357"/>
                  </a:lnTo>
                  <a:lnTo>
                    <a:pt x="1056546" y="163110"/>
                  </a:lnTo>
                  <a:lnTo>
                    <a:pt x="1058727" y="162536"/>
                  </a:lnTo>
                  <a:lnTo>
                    <a:pt x="1060564" y="161159"/>
                  </a:lnTo>
                  <a:lnTo>
                    <a:pt x="1066417" y="165061"/>
                  </a:lnTo>
                  <a:lnTo>
                    <a:pt x="1066991" y="166668"/>
                  </a:lnTo>
                  <a:lnTo>
                    <a:pt x="1066877" y="174818"/>
                  </a:lnTo>
                  <a:close/>
                </a:path>
                <a:path w="4064000" h="2741929">
                  <a:moveTo>
                    <a:pt x="1093505" y="177802"/>
                  </a:moveTo>
                  <a:lnTo>
                    <a:pt x="1090406" y="172178"/>
                  </a:lnTo>
                  <a:lnTo>
                    <a:pt x="1086274" y="168849"/>
                  </a:lnTo>
                  <a:lnTo>
                    <a:pt x="1088111" y="163225"/>
                  </a:lnTo>
                  <a:lnTo>
                    <a:pt x="1089833" y="158174"/>
                  </a:lnTo>
                  <a:lnTo>
                    <a:pt x="1091554" y="153009"/>
                  </a:lnTo>
                  <a:lnTo>
                    <a:pt x="1097180" y="156338"/>
                  </a:lnTo>
                  <a:lnTo>
                    <a:pt x="1100148" y="160527"/>
                  </a:lnTo>
                  <a:lnTo>
                    <a:pt x="1100771" y="166439"/>
                  </a:lnTo>
                  <a:lnTo>
                    <a:pt x="1099359" y="174933"/>
                  </a:lnTo>
                  <a:lnTo>
                    <a:pt x="1093505" y="177802"/>
                  </a:lnTo>
                  <a:close/>
                </a:path>
                <a:path w="4064000" h="2741929">
                  <a:moveTo>
                    <a:pt x="1033476" y="181016"/>
                  </a:moveTo>
                  <a:lnTo>
                    <a:pt x="1027392" y="181016"/>
                  </a:lnTo>
                  <a:lnTo>
                    <a:pt x="1027392" y="179295"/>
                  </a:lnTo>
                  <a:lnTo>
                    <a:pt x="1033476" y="179295"/>
                  </a:lnTo>
                  <a:lnTo>
                    <a:pt x="1033476" y="181016"/>
                  </a:lnTo>
                  <a:close/>
                </a:path>
                <a:path w="4064000" h="2741929">
                  <a:moveTo>
                    <a:pt x="995598" y="91369"/>
                  </a:moveTo>
                  <a:lnTo>
                    <a:pt x="994910" y="90680"/>
                  </a:lnTo>
                  <a:lnTo>
                    <a:pt x="995369" y="90795"/>
                  </a:lnTo>
                  <a:lnTo>
                    <a:pt x="995713" y="90910"/>
                  </a:lnTo>
                  <a:lnTo>
                    <a:pt x="995598" y="91369"/>
                  </a:lnTo>
                  <a:close/>
                </a:path>
                <a:path w="4064000" h="2741929">
                  <a:moveTo>
                    <a:pt x="998353" y="94927"/>
                  </a:moveTo>
                  <a:lnTo>
                    <a:pt x="998124" y="94927"/>
                  </a:lnTo>
                  <a:lnTo>
                    <a:pt x="997320" y="94009"/>
                  </a:lnTo>
                  <a:lnTo>
                    <a:pt x="996517" y="92976"/>
                  </a:lnTo>
                  <a:lnTo>
                    <a:pt x="995713" y="92058"/>
                  </a:lnTo>
                  <a:lnTo>
                    <a:pt x="995598" y="91369"/>
                  </a:lnTo>
                  <a:lnTo>
                    <a:pt x="995943" y="91713"/>
                  </a:lnTo>
                  <a:lnTo>
                    <a:pt x="996746" y="92746"/>
                  </a:lnTo>
                  <a:lnTo>
                    <a:pt x="998353" y="94583"/>
                  </a:lnTo>
                  <a:lnTo>
                    <a:pt x="998353" y="94927"/>
                  </a:lnTo>
                  <a:close/>
                </a:path>
                <a:path w="4064000" h="2741929">
                  <a:moveTo>
                    <a:pt x="1002141" y="106865"/>
                  </a:moveTo>
                  <a:lnTo>
                    <a:pt x="996287" y="103766"/>
                  </a:lnTo>
                  <a:lnTo>
                    <a:pt x="997320" y="100896"/>
                  </a:lnTo>
                  <a:lnTo>
                    <a:pt x="998238" y="95042"/>
                  </a:lnTo>
                  <a:lnTo>
                    <a:pt x="1003403" y="95731"/>
                  </a:lnTo>
                  <a:lnTo>
                    <a:pt x="1002600" y="100896"/>
                  </a:lnTo>
                  <a:lnTo>
                    <a:pt x="1002141" y="106865"/>
                  </a:lnTo>
                  <a:close/>
                </a:path>
                <a:path w="4064000" h="2741929">
                  <a:moveTo>
                    <a:pt x="1059072" y="155878"/>
                  </a:moveTo>
                  <a:lnTo>
                    <a:pt x="1058612" y="154960"/>
                  </a:lnTo>
                  <a:lnTo>
                    <a:pt x="1058039" y="153927"/>
                  </a:lnTo>
                  <a:lnTo>
                    <a:pt x="1057579" y="153009"/>
                  </a:lnTo>
                  <a:lnTo>
                    <a:pt x="1059072" y="152090"/>
                  </a:lnTo>
                  <a:lnTo>
                    <a:pt x="1060449" y="151057"/>
                  </a:lnTo>
                  <a:lnTo>
                    <a:pt x="1061826" y="150139"/>
                  </a:lnTo>
                  <a:lnTo>
                    <a:pt x="1062171" y="150713"/>
                  </a:lnTo>
                  <a:lnTo>
                    <a:pt x="1062400" y="151172"/>
                  </a:lnTo>
                  <a:lnTo>
                    <a:pt x="1062745" y="151746"/>
                  </a:lnTo>
                  <a:lnTo>
                    <a:pt x="1061482" y="153124"/>
                  </a:lnTo>
                  <a:lnTo>
                    <a:pt x="1060334" y="154501"/>
                  </a:lnTo>
                  <a:lnTo>
                    <a:pt x="1059072" y="155878"/>
                  </a:lnTo>
                  <a:close/>
                </a:path>
                <a:path w="4064000" h="2741929">
                  <a:moveTo>
                    <a:pt x="440753" y="20317"/>
                  </a:moveTo>
                  <a:lnTo>
                    <a:pt x="436162" y="12167"/>
                  </a:lnTo>
                  <a:lnTo>
                    <a:pt x="436621" y="6657"/>
                  </a:lnTo>
                  <a:lnTo>
                    <a:pt x="443164" y="0"/>
                  </a:lnTo>
                  <a:lnTo>
                    <a:pt x="445689" y="0"/>
                  </a:lnTo>
                  <a:lnTo>
                    <a:pt x="445000" y="7001"/>
                  </a:lnTo>
                  <a:lnTo>
                    <a:pt x="446263" y="14807"/>
                  </a:lnTo>
                  <a:lnTo>
                    <a:pt x="440753" y="20317"/>
                  </a:lnTo>
                  <a:close/>
                </a:path>
                <a:path w="4064000" h="2741929">
                  <a:moveTo>
                    <a:pt x="1007535" y="185149"/>
                  </a:moveTo>
                  <a:lnTo>
                    <a:pt x="1005240" y="185149"/>
                  </a:lnTo>
                  <a:lnTo>
                    <a:pt x="1005699" y="183542"/>
                  </a:lnTo>
                  <a:lnTo>
                    <a:pt x="1006388" y="181705"/>
                  </a:lnTo>
                  <a:lnTo>
                    <a:pt x="1007191" y="179409"/>
                  </a:lnTo>
                  <a:lnTo>
                    <a:pt x="1007535" y="185149"/>
                  </a:lnTo>
                  <a:close/>
                </a:path>
                <a:path w="4064000" h="2741929">
                  <a:moveTo>
                    <a:pt x="1132301" y="165750"/>
                  </a:moveTo>
                  <a:lnTo>
                    <a:pt x="1131612" y="160011"/>
                  </a:lnTo>
                  <a:lnTo>
                    <a:pt x="1131153" y="156452"/>
                  </a:lnTo>
                  <a:lnTo>
                    <a:pt x="1130579" y="150828"/>
                  </a:lnTo>
                  <a:lnTo>
                    <a:pt x="1138729" y="158978"/>
                  </a:lnTo>
                  <a:lnTo>
                    <a:pt x="1132301" y="165750"/>
                  </a:lnTo>
                  <a:close/>
                </a:path>
                <a:path w="4064000" h="2741929">
                  <a:moveTo>
                    <a:pt x="1104983" y="77595"/>
                  </a:moveTo>
                  <a:lnTo>
                    <a:pt x="1101196" y="66575"/>
                  </a:lnTo>
                  <a:lnTo>
                    <a:pt x="1111641" y="59918"/>
                  </a:lnTo>
                  <a:lnTo>
                    <a:pt x="1113133" y="62672"/>
                  </a:lnTo>
                  <a:lnTo>
                    <a:pt x="1114740" y="65427"/>
                  </a:lnTo>
                  <a:lnTo>
                    <a:pt x="1116806" y="69100"/>
                  </a:lnTo>
                  <a:lnTo>
                    <a:pt x="1109115" y="74725"/>
                  </a:lnTo>
                  <a:lnTo>
                    <a:pt x="1104983" y="77595"/>
                  </a:lnTo>
                  <a:close/>
                </a:path>
                <a:path w="4064000" h="2741929">
                  <a:moveTo>
                    <a:pt x="1147222" y="140268"/>
                  </a:moveTo>
                  <a:lnTo>
                    <a:pt x="1145845" y="131544"/>
                  </a:lnTo>
                  <a:lnTo>
                    <a:pt x="1144812" y="125460"/>
                  </a:lnTo>
                  <a:lnTo>
                    <a:pt x="1143894" y="119377"/>
                  </a:lnTo>
                  <a:lnTo>
                    <a:pt x="1144812" y="118688"/>
                  </a:lnTo>
                  <a:lnTo>
                    <a:pt x="1147222" y="140268"/>
                  </a:lnTo>
                  <a:close/>
                </a:path>
                <a:path w="4064000" h="2741929">
                  <a:moveTo>
                    <a:pt x="1129087" y="22383"/>
                  </a:moveTo>
                  <a:lnTo>
                    <a:pt x="1128054" y="22038"/>
                  </a:lnTo>
                  <a:lnTo>
                    <a:pt x="1127136" y="21809"/>
                  </a:lnTo>
                  <a:lnTo>
                    <a:pt x="1126218" y="21464"/>
                  </a:lnTo>
                  <a:lnTo>
                    <a:pt x="1125299" y="11822"/>
                  </a:lnTo>
                  <a:lnTo>
                    <a:pt x="1124955" y="5854"/>
                  </a:lnTo>
                  <a:lnTo>
                    <a:pt x="1137122" y="5854"/>
                  </a:lnTo>
                  <a:lnTo>
                    <a:pt x="1133334" y="13544"/>
                  </a:lnTo>
                  <a:lnTo>
                    <a:pt x="1131268" y="17906"/>
                  </a:lnTo>
                  <a:lnTo>
                    <a:pt x="1129087" y="22383"/>
                  </a:lnTo>
                  <a:close/>
                </a:path>
                <a:path w="4064000" h="2741929">
                  <a:moveTo>
                    <a:pt x="607414" y="167242"/>
                  </a:moveTo>
                  <a:lnTo>
                    <a:pt x="606610" y="166324"/>
                  </a:lnTo>
                  <a:lnTo>
                    <a:pt x="606725" y="164717"/>
                  </a:lnTo>
                  <a:lnTo>
                    <a:pt x="607299" y="164946"/>
                  </a:lnTo>
                  <a:lnTo>
                    <a:pt x="607873" y="165061"/>
                  </a:lnTo>
                  <a:lnTo>
                    <a:pt x="608561" y="165291"/>
                  </a:lnTo>
                  <a:lnTo>
                    <a:pt x="608102" y="165980"/>
                  </a:lnTo>
                  <a:lnTo>
                    <a:pt x="607414" y="167242"/>
                  </a:lnTo>
                  <a:close/>
                </a:path>
                <a:path w="4064000" h="2741929">
                  <a:moveTo>
                    <a:pt x="432834" y="123509"/>
                  </a:moveTo>
                  <a:lnTo>
                    <a:pt x="435129" y="115474"/>
                  </a:lnTo>
                  <a:lnTo>
                    <a:pt x="438687" y="117655"/>
                  </a:lnTo>
                  <a:lnTo>
                    <a:pt x="444541" y="119032"/>
                  </a:lnTo>
                  <a:lnTo>
                    <a:pt x="432834" y="123509"/>
                  </a:lnTo>
                  <a:close/>
                </a:path>
                <a:path w="4064000" h="2741929">
                  <a:moveTo>
                    <a:pt x="555483" y="172637"/>
                  </a:moveTo>
                  <a:lnTo>
                    <a:pt x="551631" y="172637"/>
                  </a:lnTo>
                  <a:lnTo>
                    <a:pt x="554730" y="172293"/>
                  </a:lnTo>
                  <a:lnTo>
                    <a:pt x="555483" y="172637"/>
                  </a:lnTo>
                  <a:close/>
                </a:path>
                <a:path w="4064000" h="2741929">
                  <a:moveTo>
                    <a:pt x="555533" y="184345"/>
                  </a:moveTo>
                  <a:lnTo>
                    <a:pt x="554271" y="183657"/>
                  </a:lnTo>
                  <a:lnTo>
                    <a:pt x="551631" y="182279"/>
                  </a:lnTo>
                  <a:lnTo>
                    <a:pt x="549565" y="178836"/>
                  </a:lnTo>
                  <a:lnTo>
                    <a:pt x="547154" y="176195"/>
                  </a:lnTo>
                  <a:lnTo>
                    <a:pt x="547728" y="174933"/>
                  </a:lnTo>
                  <a:lnTo>
                    <a:pt x="548187" y="173670"/>
                  </a:lnTo>
                  <a:lnTo>
                    <a:pt x="548761" y="172408"/>
                  </a:lnTo>
                  <a:lnTo>
                    <a:pt x="551631" y="172637"/>
                  </a:lnTo>
                  <a:lnTo>
                    <a:pt x="555483" y="172637"/>
                  </a:lnTo>
                  <a:lnTo>
                    <a:pt x="558747" y="174129"/>
                  </a:lnTo>
                  <a:lnTo>
                    <a:pt x="560469" y="178721"/>
                  </a:lnTo>
                  <a:lnTo>
                    <a:pt x="558632" y="181476"/>
                  </a:lnTo>
                  <a:lnTo>
                    <a:pt x="555533" y="184345"/>
                  </a:lnTo>
                  <a:close/>
                </a:path>
                <a:path w="4064000" h="2741929">
                  <a:moveTo>
                    <a:pt x="494700" y="14348"/>
                  </a:moveTo>
                  <a:lnTo>
                    <a:pt x="492749" y="11593"/>
                  </a:lnTo>
                  <a:lnTo>
                    <a:pt x="491257" y="9756"/>
                  </a:lnTo>
                  <a:lnTo>
                    <a:pt x="488961" y="6542"/>
                  </a:lnTo>
                  <a:lnTo>
                    <a:pt x="492519" y="5854"/>
                  </a:lnTo>
                  <a:lnTo>
                    <a:pt x="494585" y="5509"/>
                  </a:lnTo>
                  <a:lnTo>
                    <a:pt x="498258" y="4935"/>
                  </a:lnTo>
                  <a:lnTo>
                    <a:pt x="496766" y="8723"/>
                  </a:lnTo>
                  <a:lnTo>
                    <a:pt x="495962" y="11019"/>
                  </a:lnTo>
                  <a:lnTo>
                    <a:pt x="494700" y="14348"/>
                  </a:lnTo>
                  <a:close/>
                </a:path>
                <a:path w="4064000" h="2741929">
                  <a:moveTo>
                    <a:pt x="425029" y="62672"/>
                  </a:moveTo>
                  <a:lnTo>
                    <a:pt x="423651" y="60951"/>
                  </a:lnTo>
                  <a:lnTo>
                    <a:pt x="422159" y="59229"/>
                  </a:lnTo>
                  <a:lnTo>
                    <a:pt x="420782" y="57507"/>
                  </a:lnTo>
                  <a:lnTo>
                    <a:pt x="421470" y="56704"/>
                  </a:lnTo>
                  <a:lnTo>
                    <a:pt x="422159" y="55785"/>
                  </a:lnTo>
                  <a:lnTo>
                    <a:pt x="422848" y="54982"/>
                  </a:lnTo>
                  <a:lnTo>
                    <a:pt x="424340" y="56704"/>
                  </a:lnTo>
                  <a:lnTo>
                    <a:pt x="427210" y="59803"/>
                  </a:lnTo>
                  <a:lnTo>
                    <a:pt x="425029" y="62672"/>
                  </a:lnTo>
                  <a:close/>
                </a:path>
                <a:path w="4064000" h="2741929">
                  <a:moveTo>
                    <a:pt x="425832" y="97338"/>
                  </a:moveTo>
                  <a:lnTo>
                    <a:pt x="427095" y="88155"/>
                  </a:lnTo>
                  <a:lnTo>
                    <a:pt x="428013" y="81727"/>
                  </a:lnTo>
                  <a:lnTo>
                    <a:pt x="432719" y="83678"/>
                  </a:lnTo>
                  <a:lnTo>
                    <a:pt x="435588" y="84826"/>
                  </a:lnTo>
                  <a:lnTo>
                    <a:pt x="437769" y="85744"/>
                  </a:lnTo>
                  <a:lnTo>
                    <a:pt x="438917" y="88729"/>
                  </a:lnTo>
                  <a:lnTo>
                    <a:pt x="431112" y="95960"/>
                  </a:lnTo>
                  <a:lnTo>
                    <a:pt x="425832" y="97338"/>
                  </a:lnTo>
                  <a:close/>
                </a:path>
                <a:path w="4064000" h="2741929">
                  <a:moveTo>
                    <a:pt x="803802" y="53719"/>
                  </a:moveTo>
                  <a:lnTo>
                    <a:pt x="803687" y="53490"/>
                  </a:lnTo>
                  <a:lnTo>
                    <a:pt x="803457" y="53145"/>
                  </a:lnTo>
                  <a:lnTo>
                    <a:pt x="803457" y="52686"/>
                  </a:lnTo>
                  <a:lnTo>
                    <a:pt x="803916" y="52457"/>
                  </a:lnTo>
                  <a:lnTo>
                    <a:pt x="804146" y="52227"/>
                  </a:lnTo>
                  <a:lnTo>
                    <a:pt x="804490" y="52342"/>
                  </a:lnTo>
                  <a:lnTo>
                    <a:pt x="804720" y="52571"/>
                  </a:lnTo>
                  <a:lnTo>
                    <a:pt x="805064" y="52686"/>
                  </a:lnTo>
                  <a:lnTo>
                    <a:pt x="804720" y="53145"/>
                  </a:lnTo>
                  <a:lnTo>
                    <a:pt x="804261" y="53490"/>
                  </a:lnTo>
                  <a:lnTo>
                    <a:pt x="803802" y="53719"/>
                  </a:lnTo>
                  <a:close/>
                </a:path>
                <a:path w="4064000" h="2741929">
                  <a:moveTo>
                    <a:pt x="931322" y="136594"/>
                  </a:moveTo>
                  <a:lnTo>
                    <a:pt x="931207" y="128445"/>
                  </a:lnTo>
                  <a:lnTo>
                    <a:pt x="939586" y="131199"/>
                  </a:lnTo>
                  <a:lnTo>
                    <a:pt x="936142" y="133495"/>
                  </a:lnTo>
                  <a:lnTo>
                    <a:pt x="933732" y="134987"/>
                  </a:lnTo>
                  <a:lnTo>
                    <a:pt x="931322" y="136594"/>
                  </a:lnTo>
                  <a:close/>
                </a:path>
                <a:path w="4064000" h="2741929">
                  <a:moveTo>
                    <a:pt x="966330" y="82760"/>
                  </a:moveTo>
                  <a:lnTo>
                    <a:pt x="963804" y="78742"/>
                  </a:lnTo>
                  <a:lnTo>
                    <a:pt x="958065" y="69330"/>
                  </a:lnTo>
                  <a:lnTo>
                    <a:pt x="967363" y="68297"/>
                  </a:lnTo>
                  <a:lnTo>
                    <a:pt x="966904" y="75528"/>
                  </a:lnTo>
                  <a:lnTo>
                    <a:pt x="968510" y="80579"/>
                  </a:lnTo>
                  <a:lnTo>
                    <a:pt x="967822" y="81268"/>
                  </a:lnTo>
                  <a:lnTo>
                    <a:pt x="967018" y="81956"/>
                  </a:lnTo>
                  <a:lnTo>
                    <a:pt x="966330" y="82760"/>
                  </a:lnTo>
                  <a:close/>
                </a:path>
                <a:path w="4064000" h="2741929">
                  <a:moveTo>
                    <a:pt x="620498" y="20431"/>
                  </a:moveTo>
                  <a:lnTo>
                    <a:pt x="607987" y="12970"/>
                  </a:lnTo>
                  <a:lnTo>
                    <a:pt x="616137" y="5854"/>
                  </a:lnTo>
                  <a:lnTo>
                    <a:pt x="618088" y="7001"/>
                  </a:lnTo>
                  <a:lnTo>
                    <a:pt x="620498" y="20431"/>
                  </a:lnTo>
                  <a:close/>
                </a:path>
                <a:path w="4064000" h="2741929">
                  <a:moveTo>
                    <a:pt x="565175" y="42011"/>
                  </a:moveTo>
                  <a:lnTo>
                    <a:pt x="565289" y="41093"/>
                  </a:lnTo>
                  <a:lnTo>
                    <a:pt x="565978" y="41667"/>
                  </a:lnTo>
                  <a:lnTo>
                    <a:pt x="565175" y="42011"/>
                  </a:lnTo>
                  <a:close/>
                </a:path>
                <a:path w="4064000" h="2741929">
                  <a:moveTo>
                    <a:pt x="296246" y="79776"/>
                  </a:moveTo>
                  <a:lnTo>
                    <a:pt x="296131" y="79087"/>
                  </a:lnTo>
                  <a:lnTo>
                    <a:pt x="295901" y="78513"/>
                  </a:lnTo>
                  <a:lnTo>
                    <a:pt x="295787" y="77824"/>
                  </a:lnTo>
                  <a:lnTo>
                    <a:pt x="297164" y="77250"/>
                  </a:lnTo>
                  <a:lnTo>
                    <a:pt x="298656" y="76562"/>
                  </a:lnTo>
                  <a:lnTo>
                    <a:pt x="299919" y="76102"/>
                  </a:lnTo>
                  <a:lnTo>
                    <a:pt x="300722" y="78398"/>
                  </a:lnTo>
                  <a:lnTo>
                    <a:pt x="296246" y="79776"/>
                  </a:lnTo>
                  <a:close/>
                </a:path>
                <a:path w="4064000" h="2741929">
                  <a:moveTo>
                    <a:pt x="966789" y="165865"/>
                  </a:moveTo>
                  <a:lnTo>
                    <a:pt x="960131" y="165291"/>
                  </a:lnTo>
                  <a:lnTo>
                    <a:pt x="956918" y="160355"/>
                  </a:lnTo>
                  <a:lnTo>
                    <a:pt x="954163" y="155993"/>
                  </a:lnTo>
                  <a:lnTo>
                    <a:pt x="950375" y="150139"/>
                  </a:lnTo>
                  <a:lnTo>
                    <a:pt x="953933" y="146925"/>
                  </a:lnTo>
                  <a:lnTo>
                    <a:pt x="957377" y="143941"/>
                  </a:lnTo>
                  <a:lnTo>
                    <a:pt x="962312" y="139464"/>
                  </a:lnTo>
                  <a:lnTo>
                    <a:pt x="965297" y="145548"/>
                  </a:lnTo>
                  <a:lnTo>
                    <a:pt x="969084" y="150024"/>
                  </a:lnTo>
                  <a:lnTo>
                    <a:pt x="969314" y="154731"/>
                  </a:lnTo>
                  <a:lnTo>
                    <a:pt x="969658" y="160125"/>
                  </a:lnTo>
                  <a:lnTo>
                    <a:pt x="966789" y="165865"/>
                  </a:lnTo>
                  <a:close/>
                </a:path>
                <a:path w="4064000" h="2741929">
                  <a:moveTo>
                    <a:pt x="583539" y="2674734"/>
                  </a:moveTo>
                  <a:lnTo>
                    <a:pt x="578948" y="2673242"/>
                  </a:lnTo>
                  <a:lnTo>
                    <a:pt x="574931" y="2672898"/>
                  </a:lnTo>
                  <a:lnTo>
                    <a:pt x="571717" y="2670717"/>
                  </a:lnTo>
                  <a:lnTo>
                    <a:pt x="567815" y="2667847"/>
                  </a:lnTo>
                  <a:lnTo>
                    <a:pt x="568618" y="2654302"/>
                  </a:lnTo>
                  <a:lnTo>
                    <a:pt x="575734" y="2660271"/>
                  </a:lnTo>
                  <a:lnTo>
                    <a:pt x="579063" y="2663600"/>
                  </a:lnTo>
                  <a:lnTo>
                    <a:pt x="584687" y="2664977"/>
                  </a:lnTo>
                  <a:lnTo>
                    <a:pt x="583539" y="2674734"/>
                  </a:lnTo>
                  <a:close/>
                </a:path>
                <a:path w="4064000" h="2741929">
                  <a:moveTo>
                    <a:pt x="639437" y="2527349"/>
                  </a:moveTo>
                  <a:lnTo>
                    <a:pt x="634731" y="2515526"/>
                  </a:lnTo>
                  <a:lnTo>
                    <a:pt x="631976" y="2508754"/>
                  </a:lnTo>
                  <a:lnTo>
                    <a:pt x="639093" y="2510705"/>
                  </a:lnTo>
                  <a:lnTo>
                    <a:pt x="639667" y="2510935"/>
                  </a:lnTo>
                  <a:lnTo>
                    <a:pt x="646554" y="2514034"/>
                  </a:lnTo>
                  <a:lnTo>
                    <a:pt x="643914" y="2518970"/>
                  </a:lnTo>
                  <a:lnTo>
                    <a:pt x="642192" y="2522299"/>
                  </a:lnTo>
                  <a:lnTo>
                    <a:pt x="639437" y="2527349"/>
                  </a:lnTo>
                  <a:close/>
                </a:path>
                <a:path w="4064000" h="2741929">
                  <a:moveTo>
                    <a:pt x="607414" y="2356663"/>
                  </a:moveTo>
                  <a:lnTo>
                    <a:pt x="606610" y="2355745"/>
                  </a:lnTo>
                  <a:lnTo>
                    <a:pt x="606725" y="2354138"/>
                  </a:lnTo>
                  <a:lnTo>
                    <a:pt x="607299" y="2354367"/>
                  </a:lnTo>
                  <a:lnTo>
                    <a:pt x="607873" y="2354482"/>
                  </a:lnTo>
                  <a:lnTo>
                    <a:pt x="608561" y="2354712"/>
                  </a:lnTo>
                  <a:lnTo>
                    <a:pt x="608102" y="2355401"/>
                  </a:lnTo>
                  <a:lnTo>
                    <a:pt x="607414" y="2356663"/>
                  </a:lnTo>
                  <a:close/>
                </a:path>
                <a:path w="4064000" h="2741929">
                  <a:moveTo>
                    <a:pt x="583999" y="2449869"/>
                  </a:moveTo>
                  <a:lnTo>
                    <a:pt x="579293" y="2449640"/>
                  </a:lnTo>
                  <a:lnTo>
                    <a:pt x="572521" y="2447688"/>
                  </a:lnTo>
                  <a:lnTo>
                    <a:pt x="586294" y="2441605"/>
                  </a:lnTo>
                  <a:lnTo>
                    <a:pt x="583999" y="2449869"/>
                  </a:lnTo>
                  <a:close/>
                </a:path>
                <a:path w="4064000" h="2741929">
                  <a:moveTo>
                    <a:pt x="513753" y="2513919"/>
                  </a:moveTo>
                  <a:lnTo>
                    <a:pt x="506522" y="2509672"/>
                  </a:lnTo>
                  <a:lnTo>
                    <a:pt x="511802" y="2502441"/>
                  </a:lnTo>
                  <a:lnTo>
                    <a:pt x="513753" y="2513919"/>
                  </a:lnTo>
                  <a:close/>
                </a:path>
                <a:path w="4064000" h="2741929">
                  <a:moveTo>
                    <a:pt x="575849" y="2520921"/>
                  </a:moveTo>
                  <a:lnTo>
                    <a:pt x="575160" y="2519774"/>
                  </a:lnTo>
                  <a:lnTo>
                    <a:pt x="574242" y="2518740"/>
                  </a:lnTo>
                  <a:lnTo>
                    <a:pt x="573554" y="2517707"/>
                  </a:lnTo>
                  <a:lnTo>
                    <a:pt x="573783" y="2517707"/>
                  </a:lnTo>
                  <a:lnTo>
                    <a:pt x="574676" y="2518740"/>
                  </a:lnTo>
                  <a:lnTo>
                    <a:pt x="575491" y="2519774"/>
                  </a:lnTo>
                  <a:lnTo>
                    <a:pt x="576194" y="2520577"/>
                  </a:lnTo>
                  <a:lnTo>
                    <a:pt x="575849" y="2520921"/>
                  </a:lnTo>
                  <a:close/>
                </a:path>
                <a:path w="4064000" h="2741929">
                  <a:moveTo>
                    <a:pt x="576194" y="2521036"/>
                  </a:moveTo>
                  <a:lnTo>
                    <a:pt x="575964" y="2521036"/>
                  </a:lnTo>
                  <a:lnTo>
                    <a:pt x="576079" y="2520692"/>
                  </a:lnTo>
                  <a:lnTo>
                    <a:pt x="576194" y="2521036"/>
                  </a:lnTo>
                  <a:close/>
                </a:path>
                <a:path w="4064000" h="2741929">
                  <a:moveTo>
                    <a:pt x="576194" y="2521151"/>
                  </a:moveTo>
                  <a:close/>
                </a:path>
                <a:path w="4064000" h="2741929">
                  <a:moveTo>
                    <a:pt x="576767" y="2532515"/>
                  </a:moveTo>
                  <a:lnTo>
                    <a:pt x="576538" y="2527464"/>
                  </a:lnTo>
                  <a:lnTo>
                    <a:pt x="576308" y="2524250"/>
                  </a:lnTo>
                  <a:lnTo>
                    <a:pt x="576194" y="2521151"/>
                  </a:lnTo>
                  <a:lnTo>
                    <a:pt x="579293" y="2523332"/>
                  </a:lnTo>
                  <a:lnTo>
                    <a:pt x="581014" y="2526087"/>
                  </a:lnTo>
                  <a:lnTo>
                    <a:pt x="576767" y="2532515"/>
                  </a:lnTo>
                  <a:close/>
                </a:path>
                <a:path w="4064000" h="2741929">
                  <a:moveTo>
                    <a:pt x="534988" y="2647645"/>
                  </a:moveTo>
                  <a:lnTo>
                    <a:pt x="533840" y="2644431"/>
                  </a:lnTo>
                  <a:lnTo>
                    <a:pt x="531315" y="2638003"/>
                  </a:lnTo>
                  <a:lnTo>
                    <a:pt x="532233" y="2637429"/>
                  </a:lnTo>
                  <a:lnTo>
                    <a:pt x="533266" y="2636740"/>
                  </a:lnTo>
                  <a:lnTo>
                    <a:pt x="534184" y="2636281"/>
                  </a:lnTo>
                  <a:lnTo>
                    <a:pt x="535332" y="2639380"/>
                  </a:lnTo>
                  <a:lnTo>
                    <a:pt x="537857" y="2645579"/>
                  </a:lnTo>
                  <a:lnTo>
                    <a:pt x="536939" y="2646267"/>
                  </a:lnTo>
                  <a:lnTo>
                    <a:pt x="535906" y="2646956"/>
                  </a:lnTo>
                  <a:lnTo>
                    <a:pt x="534988" y="2647645"/>
                  </a:lnTo>
                  <a:close/>
                </a:path>
                <a:path w="4064000" h="2741929">
                  <a:moveTo>
                    <a:pt x="555598" y="2362058"/>
                  </a:moveTo>
                  <a:lnTo>
                    <a:pt x="551745" y="2362058"/>
                  </a:lnTo>
                  <a:lnTo>
                    <a:pt x="554844" y="2361714"/>
                  </a:lnTo>
                  <a:lnTo>
                    <a:pt x="555598" y="2362058"/>
                  </a:lnTo>
                  <a:close/>
                </a:path>
                <a:path w="4064000" h="2741929">
                  <a:moveTo>
                    <a:pt x="554385" y="2377439"/>
                  </a:moveTo>
                  <a:lnTo>
                    <a:pt x="551745" y="2370782"/>
                  </a:lnTo>
                  <a:lnTo>
                    <a:pt x="547269" y="2365616"/>
                  </a:lnTo>
                  <a:lnTo>
                    <a:pt x="547843" y="2364354"/>
                  </a:lnTo>
                  <a:lnTo>
                    <a:pt x="548302" y="2363091"/>
                  </a:lnTo>
                  <a:lnTo>
                    <a:pt x="548876" y="2361828"/>
                  </a:lnTo>
                  <a:lnTo>
                    <a:pt x="551745" y="2362058"/>
                  </a:lnTo>
                  <a:lnTo>
                    <a:pt x="555598" y="2362058"/>
                  </a:lnTo>
                  <a:lnTo>
                    <a:pt x="558862" y="2363550"/>
                  </a:lnTo>
                  <a:lnTo>
                    <a:pt x="560583" y="2368142"/>
                  </a:lnTo>
                  <a:lnTo>
                    <a:pt x="554385" y="2377439"/>
                  </a:lnTo>
                  <a:close/>
                </a:path>
                <a:path w="4064000" h="2741929">
                  <a:moveTo>
                    <a:pt x="552664" y="2610110"/>
                  </a:moveTo>
                  <a:lnTo>
                    <a:pt x="553238" y="2605519"/>
                  </a:lnTo>
                  <a:lnTo>
                    <a:pt x="554156" y="2596795"/>
                  </a:lnTo>
                  <a:lnTo>
                    <a:pt x="559665" y="2603223"/>
                  </a:lnTo>
                  <a:lnTo>
                    <a:pt x="562190" y="2606092"/>
                  </a:lnTo>
                  <a:lnTo>
                    <a:pt x="559091" y="2607470"/>
                  </a:lnTo>
                  <a:lnTo>
                    <a:pt x="552664" y="2610110"/>
                  </a:lnTo>
                  <a:close/>
                </a:path>
                <a:path w="4064000" h="2741929">
                  <a:moveTo>
                    <a:pt x="573554" y="2517593"/>
                  </a:moveTo>
                  <a:lnTo>
                    <a:pt x="571373" y="2517478"/>
                  </a:lnTo>
                  <a:lnTo>
                    <a:pt x="569307" y="2517248"/>
                  </a:lnTo>
                  <a:lnTo>
                    <a:pt x="566782" y="2517133"/>
                  </a:lnTo>
                  <a:lnTo>
                    <a:pt x="570569" y="2510705"/>
                  </a:lnTo>
                  <a:lnTo>
                    <a:pt x="573554" y="2517593"/>
                  </a:lnTo>
                  <a:close/>
                </a:path>
                <a:path w="4064000" h="2741929">
                  <a:moveTo>
                    <a:pt x="742165" y="2459970"/>
                  </a:moveTo>
                  <a:lnTo>
                    <a:pt x="741132" y="2458937"/>
                  </a:lnTo>
                  <a:lnTo>
                    <a:pt x="740099" y="2457789"/>
                  </a:lnTo>
                  <a:lnTo>
                    <a:pt x="739066" y="2456756"/>
                  </a:lnTo>
                  <a:lnTo>
                    <a:pt x="740214" y="2455149"/>
                  </a:lnTo>
                  <a:lnTo>
                    <a:pt x="741476" y="2453542"/>
                  </a:lnTo>
                  <a:lnTo>
                    <a:pt x="742624" y="2451935"/>
                  </a:lnTo>
                  <a:lnTo>
                    <a:pt x="745034" y="2454690"/>
                  </a:lnTo>
                  <a:lnTo>
                    <a:pt x="744116" y="2456527"/>
                  </a:lnTo>
                  <a:lnTo>
                    <a:pt x="743083" y="2458248"/>
                  </a:lnTo>
                  <a:lnTo>
                    <a:pt x="742165" y="2459970"/>
                  </a:lnTo>
                  <a:close/>
                </a:path>
                <a:path w="4064000" h="2741929">
                  <a:moveTo>
                    <a:pt x="648734" y="2663600"/>
                  </a:moveTo>
                  <a:lnTo>
                    <a:pt x="648275" y="2662911"/>
                  </a:lnTo>
                  <a:lnTo>
                    <a:pt x="645865" y="2659582"/>
                  </a:lnTo>
                  <a:lnTo>
                    <a:pt x="646209" y="2656254"/>
                  </a:lnTo>
                  <a:lnTo>
                    <a:pt x="650915" y="2652007"/>
                  </a:lnTo>
                  <a:lnTo>
                    <a:pt x="651489" y="2656254"/>
                  </a:lnTo>
                  <a:lnTo>
                    <a:pt x="651884" y="2659582"/>
                  </a:lnTo>
                  <a:lnTo>
                    <a:pt x="652292" y="2662337"/>
                  </a:lnTo>
                  <a:lnTo>
                    <a:pt x="650915" y="2662567"/>
                  </a:lnTo>
                  <a:lnTo>
                    <a:pt x="648734" y="2663600"/>
                  </a:lnTo>
                  <a:close/>
                </a:path>
                <a:path w="4064000" h="2741929">
                  <a:moveTo>
                    <a:pt x="763514" y="2396149"/>
                  </a:moveTo>
                  <a:lnTo>
                    <a:pt x="761907" y="2394313"/>
                  </a:lnTo>
                  <a:lnTo>
                    <a:pt x="761218" y="2393280"/>
                  </a:lnTo>
                  <a:lnTo>
                    <a:pt x="761193" y="2393050"/>
                  </a:lnTo>
                  <a:lnTo>
                    <a:pt x="761907" y="2392132"/>
                  </a:lnTo>
                  <a:lnTo>
                    <a:pt x="762710" y="2391214"/>
                  </a:lnTo>
                  <a:lnTo>
                    <a:pt x="763973" y="2393050"/>
                  </a:lnTo>
                  <a:lnTo>
                    <a:pt x="765465" y="2394083"/>
                  </a:lnTo>
                  <a:lnTo>
                    <a:pt x="763514" y="2396149"/>
                  </a:lnTo>
                  <a:close/>
                </a:path>
                <a:path w="4064000" h="2741929">
                  <a:moveTo>
                    <a:pt x="753643" y="2617915"/>
                  </a:moveTo>
                  <a:lnTo>
                    <a:pt x="755020" y="2611258"/>
                  </a:lnTo>
                  <a:lnTo>
                    <a:pt x="759611" y="2610339"/>
                  </a:lnTo>
                  <a:lnTo>
                    <a:pt x="760071" y="2611028"/>
                  </a:lnTo>
                  <a:lnTo>
                    <a:pt x="760530" y="2611602"/>
                  </a:lnTo>
                  <a:lnTo>
                    <a:pt x="760989" y="2612291"/>
                  </a:lnTo>
                  <a:lnTo>
                    <a:pt x="759611" y="2614013"/>
                  </a:lnTo>
                  <a:lnTo>
                    <a:pt x="758464" y="2616653"/>
                  </a:lnTo>
                  <a:lnTo>
                    <a:pt x="756742" y="2617341"/>
                  </a:lnTo>
                  <a:lnTo>
                    <a:pt x="753643" y="2617915"/>
                  </a:lnTo>
                  <a:close/>
                </a:path>
                <a:path w="4064000" h="2741929">
                  <a:moveTo>
                    <a:pt x="760185" y="2549962"/>
                  </a:moveTo>
                  <a:lnTo>
                    <a:pt x="760989" y="2546748"/>
                  </a:lnTo>
                  <a:lnTo>
                    <a:pt x="760644" y="2545256"/>
                  </a:lnTo>
                  <a:lnTo>
                    <a:pt x="761218" y="2545256"/>
                  </a:lnTo>
                  <a:lnTo>
                    <a:pt x="761792" y="2545371"/>
                  </a:lnTo>
                  <a:lnTo>
                    <a:pt x="762366" y="2545371"/>
                  </a:lnTo>
                  <a:lnTo>
                    <a:pt x="761677" y="2549733"/>
                  </a:lnTo>
                  <a:lnTo>
                    <a:pt x="760185" y="2549962"/>
                  </a:lnTo>
                  <a:close/>
                </a:path>
                <a:path w="4064000" h="2741929">
                  <a:moveTo>
                    <a:pt x="724145" y="2508410"/>
                  </a:moveTo>
                  <a:lnTo>
                    <a:pt x="722538" y="2505425"/>
                  </a:lnTo>
                  <a:lnTo>
                    <a:pt x="721160" y="2502670"/>
                  </a:lnTo>
                  <a:lnTo>
                    <a:pt x="719783" y="2499801"/>
                  </a:lnTo>
                  <a:lnTo>
                    <a:pt x="720472" y="2499227"/>
                  </a:lnTo>
                  <a:lnTo>
                    <a:pt x="721160" y="2498768"/>
                  </a:lnTo>
                  <a:lnTo>
                    <a:pt x="721849" y="2498194"/>
                  </a:lnTo>
                  <a:lnTo>
                    <a:pt x="725063" y="2503933"/>
                  </a:lnTo>
                  <a:lnTo>
                    <a:pt x="726899" y="2507032"/>
                  </a:lnTo>
                  <a:lnTo>
                    <a:pt x="725292" y="2507721"/>
                  </a:lnTo>
                  <a:lnTo>
                    <a:pt x="724145" y="2508410"/>
                  </a:lnTo>
                  <a:close/>
                </a:path>
                <a:path w="4064000" h="2741929">
                  <a:moveTo>
                    <a:pt x="655391" y="2455723"/>
                  </a:moveTo>
                  <a:lnTo>
                    <a:pt x="647872" y="2453151"/>
                  </a:lnTo>
                  <a:lnTo>
                    <a:pt x="644559" y="2449955"/>
                  </a:lnTo>
                  <a:lnTo>
                    <a:pt x="645142" y="2445166"/>
                  </a:lnTo>
                  <a:lnTo>
                    <a:pt x="649308" y="2437817"/>
                  </a:lnTo>
                  <a:lnTo>
                    <a:pt x="654588" y="2442179"/>
                  </a:lnTo>
                  <a:lnTo>
                    <a:pt x="657113" y="2447688"/>
                  </a:lnTo>
                  <a:lnTo>
                    <a:pt x="655391" y="2455723"/>
                  </a:lnTo>
                  <a:close/>
                </a:path>
                <a:path w="4064000" h="2741929">
                  <a:moveTo>
                    <a:pt x="708305" y="2621474"/>
                  </a:moveTo>
                  <a:lnTo>
                    <a:pt x="708305" y="2608732"/>
                  </a:lnTo>
                  <a:lnTo>
                    <a:pt x="715421" y="2605289"/>
                  </a:lnTo>
                  <a:lnTo>
                    <a:pt x="722997" y="2609995"/>
                  </a:lnTo>
                  <a:lnTo>
                    <a:pt x="717602" y="2614242"/>
                  </a:lnTo>
                  <a:lnTo>
                    <a:pt x="713126" y="2617686"/>
                  </a:lnTo>
                  <a:lnTo>
                    <a:pt x="708305" y="2621474"/>
                  </a:lnTo>
                  <a:close/>
                </a:path>
                <a:path w="4064000" h="2741929">
                  <a:moveTo>
                    <a:pt x="688218" y="2559260"/>
                  </a:moveTo>
                  <a:lnTo>
                    <a:pt x="686499" y="2553843"/>
                  </a:lnTo>
                  <a:lnTo>
                    <a:pt x="683857" y="2545256"/>
                  </a:lnTo>
                  <a:lnTo>
                    <a:pt x="691527" y="2542537"/>
                  </a:lnTo>
                  <a:lnTo>
                    <a:pt x="695636" y="2546834"/>
                  </a:lnTo>
                  <a:lnTo>
                    <a:pt x="694946" y="2553843"/>
                  </a:lnTo>
                  <a:lnTo>
                    <a:pt x="688218" y="2559260"/>
                  </a:lnTo>
                  <a:close/>
                </a:path>
                <a:path w="4064000" h="2741929">
                  <a:moveTo>
                    <a:pt x="707387" y="2479025"/>
                  </a:moveTo>
                  <a:lnTo>
                    <a:pt x="703943" y="2473744"/>
                  </a:lnTo>
                  <a:lnTo>
                    <a:pt x="699811" y="2469842"/>
                  </a:lnTo>
                  <a:lnTo>
                    <a:pt x="701418" y="2463758"/>
                  </a:lnTo>
                  <a:lnTo>
                    <a:pt x="704747" y="2459511"/>
                  </a:lnTo>
                  <a:lnTo>
                    <a:pt x="710715" y="2456871"/>
                  </a:lnTo>
                  <a:lnTo>
                    <a:pt x="713814" y="2460889"/>
                  </a:lnTo>
                  <a:lnTo>
                    <a:pt x="712093" y="2469383"/>
                  </a:lnTo>
                  <a:lnTo>
                    <a:pt x="709912" y="2472941"/>
                  </a:lnTo>
                  <a:lnTo>
                    <a:pt x="707387" y="2479025"/>
                  </a:lnTo>
                  <a:close/>
                </a:path>
                <a:path w="4064000" h="2741929">
                  <a:moveTo>
                    <a:pt x="749626" y="2548814"/>
                  </a:moveTo>
                  <a:lnTo>
                    <a:pt x="745264" y="2545600"/>
                  </a:lnTo>
                  <a:lnTo>
                    <a:pt x="746067" y="2544567"/>
                  </a:lnTo>
                  <a:lnTo>
                    <a:pt x="746182" y="2537795"/>
                  </a:lnTo>
                  <a:lnTo>
                    <a:pt x="748363" y="2542386"/>
                  </a:lnTo>
                  <a:lnTo>
                    <a:pt x="750659" y="2547437"/>
                  </a:lnTo>
                  <a:lnTo>
                    <a:pt x="749626" y="2548814"/>
                  </a:lnTo>
                  <a:close/>
                </a:path>
                <a:path w="4064000" h="2741929">
                  <a:moveTo>
                    <a:pt x="372919" y="2636396"/>
                  </a:moveTo>
                  <a:lnTo>
                    <a:pt x="373378" y="2636166"/>
                  </a:lnTo>
                  <a:lnTo>
                    <a:pt x="373493" y="2635362"/>
                  </a:lnTo>
                  <a:lnTo>
                    <a:pt x="373722" y="2634444"/>
                  </a:lnTo>
                  <a:lnTo>
                    <a:pt x="373837" y="2633641"/>
                  </a:lnTo>
                  <a:lnTo>
                    <a:pt x="373722" y="2636166"/>
                  </a:lnTo>
                  <a:lnTo>
                    <a:pt x="372919" y="2636396"/>
                  </a:lnTo>
                  <a:close/>
                </a:path>
                <a:path w="4064000" h="2741929">
                  <a:moveTo>
                    <a:pt x="380838" y="2641332"/>
                  </a:moveTo>
                  <a:lnTo>
                    <a:pt x="381068" y="2640987"/>
                  </a:lnTo>
                  <a:lnTo>
                    <a:pt x="381298" y="2640758"/>
                  </a:lnTo>
                  <a:lnTo>
                    <a:pt x="381527" y="2640413"/>
                  </a:lnTo>
                  <a:lnTo>
                    <a:pt x="381412" y="2640643"/>
                  </a:lnTo>
                  <a:lnTo>
                    <a:pt x="381298" y="2641102"/>
                  </a:lnTo>
                  <a:lnTo>
                    <a:pt x="381068" y="2641217"/>
                  </a:lnTo>
                  <a:lnTo>
                    <a:pt x="380838" y="2641332"/>
                  </a:lnTo>
                  <a:close/>
                </a:path>
                <a:path w="4064000" h="2741929">
                  <a:moveTo>
                    <a:pt x="379232" y="2643742"/>
                  </a:moveTo>
                  <a:lnTo>
                    <a:pt x="379576" y="2642939"/>
                  </a:lnTo>
                  <a:lnTo>
                    <a:pt x="380035" y="2641446"/>
                  </a:lnTo>
                  <a:lnTo>
                    <a:pt x="380265" y="2641332"/>
                  </a:lnTo>
                  <a:lnTo>
                    <a:pt x="380724" y="2641332"/>
                  </a:lnTo>
                  <a:lnTo>
                    <a:pt x="380552" y="2641561"/>
                  </a:lnTo>
                  <a:lnTo>
                    <a:pt x="380265" y="2641561"/>
                  </a:lnTo>
                  <a:lnTo>
                    <a:pt x="380379" y="2641791"/>
                  </a:lnTo>
                  <a:lnTo>
                    <a:pt x="380035" y="2642479"/>
                  </a:lnTo>
                  <a:lnTo>
                    <a:pt x="379576" y="2643053"/>
                  </a:lnTo>
                  <a:lnTo>
                    <a:pt x="379232" y="2643742"/>
                  </a:lnTo>
                  <a:close/>
                </a:path>
                <a:path w="4064000" h="2741929">
                  <a:moveTo>
                    <a:pt x="380379" y="2641791"/>
                  </a:moveTo>
                  <a:lnTo>
                    <a:pt x="380265" y="2641561"/>
                  </a:lnTo>
                  <a:lnTo>
                    <a:pt x="380552" y="2641561"/>
                  </a:lnTo>
                  <a:lnTo>
                    <a:pt x="380379" y="2641791"/>
                  </a:lnTo>
                  <a:close/>
                </a:path>
                <a:path w="4064000" h="2741929">
                  <a:moveTo>
                    <a:pt x="333549" y="2609077"/>
                  </a:moveTo>
                  <a:lnTo>
                    <a:pt x="332287" y="2604371"/>
                  </a:lnTo>
                  <a:lnTo>
                    <a:pt x="331828" y="2595073"/>
                  </a:lnTo>
                  <a:lnTo>
                    <a:pt x="335845" y="2598287"/>
                  </a:lnTo>
                  <a:lnTo>
                    <a:pt x="338600" y="2600353"/>
                  </a:lnTo>
                  <a:lnTo>
                    <a:pt x="341354" y="2602534"/>
                  </a:lnTo>
                  <a:lnTo>
                    <a:pt x="333549" y="2609077"/>
                  </a:lnTo>
                  <a:close/>
                </a:path>
                <a:path w="4064000" h="2741929">
                  <a:moveTo>
                    <a:pt x="1145501" y="2549388"/>
                  </a:moveTo>
                  <a:lnTo>
                    <a:pt x="1145156" y="2548814"/>
                  </a:lnTo>
                  <a:lnTo>
                    <a:pt x="1144353" y="2547781"/>
                  </a:lnTo>
                  <a:lnTo>
                    <a:pt x="1146878" y="2545027"/>
                  </a:lnTo>
                  <a:lnTo>
                    <a:pt x="1150321" y="2541353"/>
                  </a:lnTo>
                  <a:lnTo>
                    <a:pt x="1148485" y="2547781"/>
                  </a:lnTo>
                  <a:lnTo>
                    <a:pt x="1150092" y="2548929"/>
                  </a:lnTo>
                  <a:lnTo>
                    <a:pt x="1145501" y="2549388"/>
                  </a:lnTo>
                  <a:close/>
                </a:path>
                <a:path w="4064000" h="2741929">
                  <a:moveTo>
                    <a:pt x="291425" y="2646841"/>
                  </a:moveTo>
                  <a:lnTo>
                    <a:pt x="287752" y="2644546"/>
                  </a:lnTo>
                  <a:lnTo>
                    <a:pt x="283046" y="2642594"/>
                  </a:lnTo>
                  <a:lnTo>
                    <a:pt x="290622" y="2635478"/>
                  </a:lnTo>
                  <a:lnTo>
                    <a:pt x="291999" y="2639151"/>
                  </a:lnTo>
                  <a:lnTo>
                    <a:pt x="293262" y="2642250"/>
                  </a:lnTo>
                  <a:lnTo>
                    <a:pt x="294524" y="2645464"/>
                  </a:lnTo>
                  <a:lnTo>
                    <a:pt x="291425" y="2646841"/>
                  </a:lnTo>
                  <a:close/>
                </a:path>
                <a:path w="4064000" h="2741929">
                  <a:moveTo>
                    <a:pt x="448099" y="2568328"/>
                  </a:moveTo>
                  <a:lnTo>
                    <a:pt x="447526" y="2567524"/>
                  </a:lnTo>
                  <a:lnTo>
                    <a:pt x="446148" y="2565688"/>
                  </a:lnTo>
                  <a:lnTo>
                    <a:pt x="444312" y="2562244"/>
                  </a:lnTo>
                  <a:lnTo>
                    <a:pt x="446148" y="2557423"/>
                  </a:lnTo>
                  <a:lnTo>
                    <a:pt x="448788" y="2554898"/>
                  </a:lnTo>
                  <a:lnTo>
                    <a:pt x="451198" y="2551454"/>
                  </a:lnTo>
                  <a:lnTo>
                    <a:pt x="456937" y="2557997"/>
                  </a:lnTo>
                  <a:lnTo>
                    <a:pt x="453724" y="2562703"/>
                  </a:lnTo>
                  <a:lnTo>
                    <a:pt x="451428" y="2567180"/>
                  </a:lnTo>
                  <a:lnTo>
                    <a:pt x="451084" y="2568098"/>
                  </a:lnTo>
                  <a:lnTo>
                    <a:pt x="448099" y="2568328"/>
                  </a:lnTo>
                  <a:close/>
                </a:path>
                <a:path w="4064000" h="2741929">
                  <a:moveTo>
                    <a:pt x="1148370" y="2412679"/>
                  </a:moveTo>
                  <a:lnTo>
                    <a:pt x="1147567" y="2412564"/>
                  </a:lnTo>
                  <a:lnTo>
                    <a:pt x="1148026" y="2411646"/>
                  </a:lnTo>
                  <a:lnTo>
                    <a:pt x="1148370" y="2412679"/>
                  </a:lnTo>
                  <a:close/>
                </a:path>
                <a:path w="4064000" h="2741929">
                  <a:moveTo>
                    <a:pt x="278225" y="2407399"/>
                  </a:moveTo>
                  <a:lnTo>
                    <a:pt x="277996" y="2399478"/>
                  </a:lnTo>
                  <a:lnTo>
                    <a:pt x="280177" y="2392247"/>
                  </a:lnTo>
                  <a:lnTo>
                    <a:pt x="286030" y="2397757"/>
                  </a:lnTo>
                  <a:lnTo>
                    <a:pt x="290163" y="2399823"/>
                  </a:lnTo>
                  <a:lnTo>
                    <a:pt x="289933" y="2401085"/>
                  </a:lnTo>
                  <a:lnTo>
                    <a:pt x="289818" y="2403611"/>
                  </a:lnTo>
                  <a:lnTo>
                    <a:pt x="284653" y="2404299"/>
                  </a:lnTo>
                  <a:lnTo>
                    <a:pt x="278225" y="2407399"/>
                  </a:lnTo>
                  <a:close/>
                </a:path>
                <a:path w="4064000" h="2741929">
                  <a:moveTo>
                    <a:pt x="1033476" y="2370552"/>
                  </a:moveTo>
                  <a:lnTo>
                    <a:pt x="1027392" y="2370552"/>
                  </a:lnTo>
                  <a:lnTo>
                    <a:pt x="1027392" y="2368830"/>
                  </a:lnTo>
                  <a:lnTo>
                    <a:pt x="1033476" y="2368830"/>
                  </a:lnTo>
                  <a:lnTo>
                    <a:pt x="1033476" y="2370552"/>
                  </a:lnTo>
                  <a:close/>
                </a:path>
                <a:path w="4064000" h="2741929">
                  <a:moveTo>
                    <a:pt x="811836" y="2513805"/>
                  </a:moveTo>
                  <a:lnTo>
                    <a:pt x="799096" y="2505999"/>
                  </a:lnTo>
                  <a:lnTo>
                    <a:pt x="798981" y="2505770"/>
                  </a:lnTo>
                  <a:lnTo>
                    <a:pt x="800473" y="2496128"/>
                  </a:lnTo>
                  <a:lnTo>
                    <a:pt x="807130" y="2501293"/>
                  </a:lnTo>
                  <a:lnTo>
                    <a:pt x="811262" y="2503818"/>
                  </a:lnTo>
                  <a:lnTo>
                    <a:pt x="811836" y="2513805"/>
                  </a:lnTo>
                  <a:close/>
                </a:path>
                <a:path w="4064000" h="2741929">
                  <a:moveTo>
                    <a:pt x="848451" y="2475696"/>
                  </a:moveTo>
                  <a:lnTo>
                    <a:pt x="847647" y="2460429"/>
                  </a:lnTo>
                  <a:lnTo>
                    <a:pt x="850632" y="2460659"/>
                  </a:lnTo>
                  <a:lnTo>
                    <a:pt x="853616" y="2461003"/>
                  </a:lnTo>
                  <a:lnTo>
                    <a:pt x="858551" y="2461462"/>
                  </a:lnTo>
                  <a:lnTo>
                    <a:pt x="854993" y="2466513"/>
                  </a:lnTo>
                  <a:lnTo>
                    <a:pt x="852239" y="2470301"/>
                  </a:lnTo>
                  <a:lnTo>
                    <a:pt x="848451" y="2475696"/>
                  </a:lnTo>
                  <a:close/>
                </a:path>
                <a:path w="4064000" h="2741929">
                  <a:moveTo>
                    <a:pt x="841335" y="2458134"/>
                  </a:moveTo>
                  <a:lnTo>
                    <a:pt x="841449" y="2454575"/>
                  </a:lnTo>
                  <a:lnTo>
                    <a:pt x="842597" y="2455264"/>
                  </a:lnTo>
                  <a:lnTo>
                    <a:pt x="844663" y="2456641"/>
                  </a:lnTo>
                  <a:lnTo>
                    <a:pt x="843515" y="2457101"/>
                  </a:lnTo>
                  <a:lnTo>
                    <a:pt x="842482" y="2457675"/>
                  </a:lnTo>
                  <a:lnTo>
                    <a:pt x="841335" y="2458134"/>
                  </a:lnTo>
                  <a:close/>
                </a:path>
                <a:path w="4064000" h="2741929">
                  <a:moveTo>
                    <a:pt x="847647" y="2460429"/>
                  </a:moveTo>
                  <a:lnTo>
                    <a:pt x="847418" y="2460429"/>
                  </a:lnTo>
                  <a:lnTo>
                    <a:pt x="846385" y="2459167"/>
                  </a:lnTo>
                  <a:lnTo>
                    <a:pt x="845811" y="2457789"/>
                  </a:lnTo>
                  <a:lnTo>
                    <a:pt x="844778" y="2456756"/>
                  </a:lnTo>
                  <a:lnTo>
                    <a:pt x="845122" y="2456641"/>
                  </a:lnTo>
                  <a:lnTo>
                    <a:pt x="846040" y="2457789"/>
                  </a:lnTo>
                  <a:lnTo>
                    <a:pt x="846844" y="2458937"/>
                  </a:lnTo>
                  <a:lnTo>
                    <a:pt x="847647" y="2460200"/>
                  </a:lnTo>
                  <a:lnTo>
                    <a:pt x="847647" y="2460429"/>
                  </a:lnTo>
                  <a:close/>
                </a:path>
                <a:path w="4064000" h="2741929">
                  <a:moveTo>
                    <a:pt x="819641" y="2513575"/>
                  </a:moveTo>
                  <a:lnTo>
                    <a:pt x="819067" y="2513575"/>
                  </a:lnTo>
                  <a:lnTo>
                    <a:pt x="819067" y="2505999"/>
                  </a:lnTo>
                  <a:lnTo>
                    <a:pt x="819641" y="2505999"/>
                  </a:lnTo>
                  <a:lnTo>
                    <a:pt x="820100" y="2505884"/>
                  </a:lnTo>
                  <a:lnTo>
                    <a:pt x="820674" y="2505884"/>
                  </a:lnTo>
                  <a:lnTo>
                    <a:pt x="820904" y="2510935"/>
                  </a:lnTo>
                  <a:lnTo>
                    <a:pt x="820904" y="2513460"/>
                  </a:lnTo>
                  <a:lnTo>
                    <a:pt x="820330" y="2513460"/>
                  </a:lnTo>
                  <a:lnTo>
                    <a:pt x="819641" y="2513575"/>
                  </a:lnTo>
                  <a:close/>
                </a:path>
                <a:path w="4064000" h="2741929">
                  <a:moveTo>
                    <a:pt x="1059072" y="2345414"/>
                  </a:moveTo>
                  <a:lnTo>
                    <a:pt x="1058612" y="2344496"/>
                  </a:lnTo>
                  <a:lnTo>
                    <a:pt x="1058039" y="2343463"/>
                  </a:lnTo>
                  <a:lnTo>
                    <a:pt x="1057579" y="2342545"/>
                  </a:lnTo>
                  <a:lnTo>
                    <a:pt x="1059072" y="2341626"/>
                  </a:lnTo>
                  <a:lnTo>
                    <a:pt x="1060449" y="2340593"/>
                  </a:lnTo>
                  <a:lnTo>
                    <a:pt x="1061826" y="2339675"/>
                  </a:lnTo>
                  <a:lnTo>
                    <a:pt x="1062056" y="2340134"/>
                  </a:lnTo>
                  <a:lnTo>
                    <a:pt x="1062400" y="2340708"/>
                  </a:lnTo>
                  <a:lnTo>
                    <a:pt x="1062744" y="2341167"/>
                  </a:lnTo>
                  <a:lnTo>
                    <a:pt x="1060334" y="2344037"/>
                  </a:lnTo>
                  <a:lnTo>
                    <a:pt x="1059072" y="2345414"/>
                  </a:lnTo>
                  <a:close/>
                </a:path>
                <a:path w="4064000" h="2741929">
                  <a:moveTo>
                    <a:pt x="478746" y="2566606"/>
                  </a:moveTo>
                  <a:lnTo>
                    <a:pt x="478975" y="2560178"/>
                  </a:lnTo>
                  <a:lnTo>
                    <a:pt x="479090" y="2554898"/>
                  </a:lnTo>
                  <a:lnTo>
                    <a:pt x="479434" y="2546863"/>
                  </a:lnTo>
                  <a:lnTo>
                    <a:pt x="485518" y="2557194"/>
                  </a:lnTo>
                  <a:lnTo>
                    <a:pt x="478746" y="2566606"/>
                  </a:lnTo>
                  <a:close/>
                </a:path>
                <a:path w="4064000" h="2741929">
                  <a:moveTo>
                    <a:pt x="1138384" y="2647989"/>
                  </a:moveTo>
                  <a:lnTo>
                    <a:pt x="1138499" y="2645808"/>
                  </a:lnTo>
                  <a:lnTo>
                    <a:pt x="1138614" y="2646153"/>
                  </a:lnTo>
                  <a:lnTo>
                    <a:pt x="1138844" y="2646497"/>
                  </a:lnTo>
                  <a:lnTo>
                    <a:pt x="1138958" y="2646956"/>
                  </a:lnTo>
                  <a:lnTo>
                    <a:pt x="1138729" y="2647300"/>
                  </a:lnTo>
                  <a:lnTo>
                    <a:pt x="1138614" y="2647645"/>
                  </a:lnTo>
                  <a:lnTo>
                    <a:pt x="1138384" y="2647989"/>
                  </a:lnTo>
                  <a:close/>
                </a:path>
                <a:path w="4064000" h="2741929">
                  <a:moveTo>
                    <a:pt x="486321" y="2625147"/>
                  </a:moveTo>
                  <a:lnTo>
                    <a:pt x="486551" y="2617686"/>
                  </a:lnTo>
                  <a:lnTo>
                    <a:pt x="483796" y="2612176"/>
                  </a:lnTo>
                  <a:lnTo>
                    <a:pt x="492863" y="2611717"/>
                  </a:lnTo>
                  <a:lnTo>
                    <a:pt x="493437" y="2603682"/>
                  </a:lnTo>
                  <a:lnTo>
                    <a:pt x="494700" y="2594843"/>
                  </a:lnTo>
                  <a:lnTo>
                    <a:pt x="497340" y="2597254"/>
                  </a:lnTo>
                  <a:lnTo>
                    <a:pt x="500209" y="2598402"/>
                  </a:lnTo>
                  <a:lnTo>
                    <a:pt x="500439" y="2600123"/>
                  </a:lnTo>
                  <a:lnTo>
                    <a:pt x="501029" y="2607036"/>
                  </a:lnTo>
                  <a:lnTo>
                    <a:pt x="499822" y="2614185"/>
                  </a:lnTo>
                  <a:lnTo>
                    <a:pt x="496743" y="2620301"/>
                  </a:lnTo>
                  <a:lnTo>
                    <a:pt x="491716" y="2624114"/>
                  </a:lnTo>
                  <a:lnTo>
                    <a:pt x="486321" y="2625147"/>
                  </a:lnTo>
                  <a:close/>
                </a:path>
                <a:path w="4064000" h="2741929">
                  <a:moveTo>
                    <a:pt x="1123348" y="2546059"/>
                  </a:moveTo>
                  <a:lnTo>
                    <a:pt x="1123004" y="2545830"/>
                  </a:lnTo>
                  <a:lnTo>
                    <a:pt x="1122315" y="2545485"/>
                  </a:lnTo>
                  <a:lnTo>
                    <a:pt x="1122545" y="2544452"/>
                  </a:lnTo>
                  <a:lnTo>
                    <a:pt x="1122774" y="2544682"/>
                  </a:lnTo>
                  <a:lnTo>
                    <a:pt x="1123578" y="2545026"/>
                  </a:lnTo>
                  <a:lnTo>
                    <a:pt x="1123348" y="2546059"/>
                  </a:lnTo>
                  <a:close/>
                </a:path>
                <a:path w="4064000" h="2741929">
                  <a:moveTo>
                    <a:pt x="1020323" y="2687337"/>
                  </a:moveTo>
                  <a:lnTo>
                    <a:pt x="1016001" y="2685567"/>
                  </a:lnTo>
                  <a:lnTo>
                    <a:pt x="1015079" y="2680160"/>
                  </a:lnTo>
                  <a:lnTo>
                    <a:pt x="1017062" y="2670372"/>
                  </a:lnTo>
                  <a:lnTo>
                    <a:pt x="1027737" y="2673701"/>
                  </a:lnTo>
                  <a:lnTo>
                    <a:pt x="1027966" y="2674046"/>
                  </a:lnTo>
                  <a:lnTo>
                    <a:pt x="1028540" y="2686213"/>
                  </a:lnTo>
                  <a:lnTo>
                    <a:pt x="1020323" y="2687337"/>
                  </a:lnTo>
                  <a:close/>
                </a:path>
                <a:path w="4064000" h="2741929">
                  <a:moveTo>
                    <a:pt x="1148026" y="2597598"/>
                  </a:moveTo>
                  <a:lnTo>
                    <a:pt x="1147222" y="2597139"/>
                  </a:lnTo>
                  <a:lnTo>
                    <a:pt x="1145960" y="2596910"/>
                  </a:lnTo>
                  <a:lnTo>
                    <a:pt x="1146648" y="2595417"/>
                  </a:lnTo>
                  <a:lnTo>
                    <a:pt x="1146648" y="2594729"/>
                  </a:lnTo>
                  <a:lnTo>
                    <a:pt x="1146993" y="2594614"/>
                  </a:lnTo>
                  <a:lnTo>
                    <a:pt x="1148600" y="2597369"/>
                  </a:lnTo>
                  <a:lnTo>
                    <a:pt x="1148026" y="2597598"/>
                  </a:lnTo>
                  <a:close/>
                </a:path>
                <a:path w="4064000" h="2741929">
                  <a:moveTo>
                    <a:pt x="1008109" y="2385015"/>
                  </a:moveTo>
                  <a:lnTo>
                    <a:pt x="1002600" y="2381687"/>
                  </a:lnTo>
                  <a:lnTo>
                    <a:pt x="1007306" y="2368830"/>
                  </a:lnTo>
                  <a:lnTo>
                    <a:pt x="1007765" y="2379046"/>
                  </a:lnTo>
                  <a:lnTo>
                    <a:pt x="1008109" y="2385015"/>
                  </a:lnTo>
                  <a:close/>
                </a:path>
                <a:path w="4064000" h="2741929">
                  <a:moveTo>
                    <a:pt x="1028999" y="2518511"/>
                  </a:moveTo>
                  <a:lnTo>
                    <a:pt x="1028655" y="2518052"/>
                  </a:lnTo>
                  <a:lnTo>
                    <a:pt x="1028425" y="2517707"/>
                  </a:lnTo>
                  <a:lnTo>
                    <a:pt x="1028311" y="2517248"/>
                  </a:lnTo>
                  <a:lnTo>
                    <a:pt x="1028884" y="2518052"/>
                  </a:lnTo>
                  <a:lnTo>
                    <a:pt x="1028999" y="2518511"/>
                  </a:lnTo>
                  <a:close/>
                </a:path>
                <a:path w="4064000" h="2741929">
                  <a:moveTo>
                    <a:pt x="1057344" y="2650285"/>
                  </a:moveTo>
                  <a:lnTo>
                    <a:pt x="1053103" y="2650285"/>
                  </a:lnTo>
                  <a:lnTo>
                    <a:pt x="1057235" y="2649137"/>
                  </a:lnTo>
                  <a:lnTo>
                    <a:pt x="1057344" y="2650285"/>
                  </a:lnTo>
                  <a:close/>
                </a:path>
                <a:path w="4064000" h="2741929">
                  <a:moveTo>
                    <a:pt x="1050922" y="2659927"/>
                  </a:moveTo>
                  <a:lnTo>
                    <a:pt x="1048627" y="2657172"/>
                  </a:lnTo>
                  <a:lnTo>
                    <a:pt x="1048053" y="2651777"/>
                  </a:lnTo>
                  <a:lnTo>
                    <a:pt x="1049200" y="2650744"/>
                  </a:lnTo>
                  <a:lnTo>
                    <a:pt x="1049430" y="2650170"/>
                  </a:lnTo>
                  <a:lnTo>
                    <a:pt x="1053103" y="2650285"/>
                  </a:lnTo>
                  <a:lnTo>
                    <a:pt x="1057344" y="2650285"/>
                  </a:lnTo>
                  <a:lnTo>
                    <a:pt x="1057924" y="2656369"/>
                  </a:lnTo>
                  <a:lnTo>
                    <a:pt x="1056317" y="2658779"/>
                  </a:lnTo>
                  <a:lnTo>
                    <a:pt x="1055169" y="2659009"/>
                  </a:lnTo>
                  <a:lnTo>
                    <a:pt x="1050922" y="2659927"/>
                  </a:lnTo>
                  <a:close/>
                </a:path>
                <a:path w="4064000" h="2741929">
                  <a:moveTo>
                    <a:pt x="1044779" y="2438161"/>
                  </a:moveTo>
                  <a:lnTo>
                    <a:pt x="1036116" y="2438161"/>
                  </a:lnTo>
                  <a:lnTo>
                    <a:pt x="1040822" y="2429667"/>
                  </a:lnTo>
                  <a:lnTo>
                    <a:pt x="1044779" y="2438161"/>
                  </a:lnTo>
                  <a:close/>
                </a:path>
                <a:path w="4064000" h="2741929">
                  <a:moveTo>
                    <a:pt x="1034279" y="2448377"/>
                  </a:moveTo>
                  <a:lnTo>
                    <a:pt x="1033131" y="2448147"/>
                  </a:lnTo>
                  <a:lnTo>
                    <a:pt x="1031524" y="2437243"/>
                  </a:lnTo>
                  <a:lnTo>
                    <a:pt x="1036116" y="2438161"/>
                  </a:lnTo>
                  <a:lnTo>
                    <a:pt x="1044779" y="2438161"/>
                  </a:lnTo>
                  <a:lnTo>
                    <a:pt x="1045528" y="2439768"/>
                  </a:lnTo>
                  <a:lnTo>
                    <a:pt x="1034279" y="2448377"/>
                  </a:lnTo>
                  <a:close/>
                </a:path>
                <a:path w="4064000" h="2741929">
                  <a:moveTo>
                    <a:pt x="993188" y="2615390"/>
                  </a:moveTo>
                  <a:lnTo>
                    <a:pt x="991811" y="2614701"/>
                  </a:lnTo>
                  <a:lnTo>
                    <a:pt x="992155" y="2614357"/>
                  </a:lnTo>
                  <a:lnTo>
                    <a:pt x="992499" y="2613898"/>
                  </a:lnTo>
                  <a:lnTo>
                    <a:pt x="992729" y="2613553"/>
                  </a:lnTo>
                  <a:lnTo>
                    <a:pt x="992959" y="2614127"/>
                  </a:lnTo>
                  <a:lnTo>
                    <a:pt x="993188" y="2615390"/>
                  </a:lnTo>
                  <a:close/>
                </a:path>
                <a:path w="4064000" h="2741929">
                  <a:moveTo>
                    <a:pt x="1054021" y="2636855"/>
                  </a:moveTo>
                  <a:lnTo>
                    <a:pt x="1048741" y="2632608"/>
                  </a:lnTo>
                  <a:lnTo>
                    <a:pt x="1042773" y="2630771"/>
                  </a:lnTo>
                  <a:lnTo>
                    <a:pt x="1045757" y="2627902"/>
                  </a:lnTo>
                  <a:lnTo>
                    <a:pt x="1047708" y="2626180"/>
                  </a:lnTo>
                  <a:lnTo>
                    <a:pt x="1049774" y="2624114"/>
                  </a:lnTo>
                  <a:lnTo>
                    <a:pt x="1046331" y="2620441"/>
                  </a:lnTo>
                  <a:lnTo>
                    <a:pt x="1044724" y="2618834"/>
                  </a:lnTo>
                  <a:lnTo>
                    <a:pt x="1044954" y="2618145"/>
                  </a:lnTo>
                  <a:lnTo>
                    <a:pt x="1045221" y="2617227"/>
                  </a:lnTo>
                  <a:lnTo>
                    <a:pt x="1045413" y="2616653"/>
                  </a:lnTo>
                  <a:lnTo>
                    <a:pt x="1047708" y="2617227"/>
                  </a:lnTo>
                  <a:lnTo>
                    <a:pt x="1050119" y="2617456"/>
                  </a:lnTo>
                  <a:lnTo>
                    <a:pt x="1052070" y="2618604"/>
                  </a:lnTo>
                  <a:lnTo>
                    <a:pt x="1055858" y="2620900"/>
                  </a:lnTo>
                  <a:lnTo>
                    <a:pt x="1060679" y="2623999"/>
                  </a:lnTo>
                  <a:lnTo>
                    <a:pt x="1057465" y="2630083"/>
                  </a:lnTo>
                  <a:lnTo>
                    <a:pt x="1054021" y="2636855"/>
                  </a:lnTo>
                  <a:close/>
                </a:path>
                <a:path w="4064000" h="2741929">
                  <a:moveTo>
                    <a:pt x="993647" y="2616193"/>
                  </a:moveTo>
                  <a:lnTo>
                    <a:pt x="993303" y="2615849"/>
                  </a:lnTo>
                  <a:lnTo>
                    <a:pt x="993188" y="2615390"/>
                  </a:lnTo>
                  <a:lnTo>
                    <a:pt x="993532" y="2615505"/>
                  </a:lnTo>
                  <a:lnTo>
                    <a:pt x="993647" y="2616193"/>
                  </a:lnTo>
                  <a:close/>
                </a:path>
                <a:path w="4064000" h="2741929">
                  <a:moveTo>
                    <a:pt x="994565" y="2616997"/>
                  </a:moveTo>
                  <a:lnTo>
                    <a:pt x="993992" y="2616997"/>
                  </a:lnTo>
                  <a:lnTo>
                    <a:pt x="993877" y="2616767"/>
                  </a:lnTo>
                  <a:lnTo>
                    <a:pt x="993647" y="2616193"/>
                  </a:lnTo>
                  <a:lnTo>
                    <a:pt x="993991" y="2616423"/>
                  </a:lnTo>
                  <a:lnTo>
                    <a:pt x="994221" y="2616767"/>
                  </a:lnTo>
                  <a:lnTo>
                    <a:pt x="994565" y="2616997"/>
                  </a:lnTo>
                  <a:close/>
                </a:path>
                <a:path w="4064000" h="2741929">
                  <a:moveTo>
                    <a:pt x="1001452" y="2607470"/>
                  </a:moveTo>
                  <a:lnTo>
                    <a:pt x="992614" y="2604600"/>
                  </a:lnTo>
                  <a:lnTo>
                    <a:pt x="993188" y="2599779"/>
                  </a:lnTo>
                  <a:lnTo>
                    <a:pt x="994451" y="2594729"/>
                  </a:lnTo>
                  <a:lnTo>
                    <a:pt x="995484" y="2594384"/>
                  </a:lnTo>
                  <a:lnTo>
                    <a:pt x="996517" y="2593925"/>
                  </a:lnTo>
                  <a:lnTo>
                    <a:pt x="997664" y="2593466"/>
                  </a:lnTo>
                  <a:lnTo>
                    <a:pt x="999730" y="2601271"/>
                  </a:lnTo>
                  <a:lnTo>
                    <a:pt x="1001452" y="2607470"/>
                  </a:lnTo>
                  <a:close/>
                </a:path>
                <a:path w="4064000" h="2741929">
                  <a:moveTo>
                    <a:pt x="1094768" y="2616079"/>
                  </a:moveTo>
                  <a:lnTo>
                    <a:pt x="1090177" y="2615734"/>
                  </a:lnTo>
                  <a:lnTo>
                    <a:pt x="1085586" y="2611372"/>
                  </a:lnTo>
                  <a:lnTo>
                    <a:pt x="1080650" y="2606781"/>
                  </a:lnTo>
                  <a:lnTo>
                    <a:pt x="1082487" y="2601616"/>
                  </a:lnTo>
                  <a:lnTo>
                    <a:pt x="1084438" y="2595876"/>
                  </a:lnTo>
                  <a:lnTo>
                    <a:pt x="1093046" y="2595876"/>
                  </a:lnTo>
                  <a:lnTo>
                    <a:pt x="1097523" y="2601042"/>
                  </a:lnTo>
                  <a:lnTo>
                    <a:pt x="1099359" y="2610684"/>
                  </a:lnTo>
                  <a:lnTo>
                    <a:pt x="1094768" y="2616079"/>
                  </a:lnTo>
                  <a:close/>
                </a:path>
                <a:path w="4064000" h="2741929">
                  <a:moveTo>
                    <a:pt x="1115773" y="2639954"/>
                  </a:moveTo>
                  <a:lnTo>
                    <a:pt x="1114740" y="2637773"/>
                  </a:lnTo>
                  <a:lnTo>
                    <a:pt x="1113821" y="2635592"/>
                  </a:lnTo>
                  <a:lnTo>
                    <a:pt x="1112788" y="2633411"/>
                  </a:lnTo>
                  <a:lnTo>
                    <a:pt x="1114625" y="2632264"/>
                  </a:lnTo>
                  <a:lnTo>
                    <a:pt x="1115658" y="2631690"/>
                  </a:lnTo>
                  <a:lnTo>
                    <a:pt x="1116461" y="2633985"/>
                  </a:lnTo>
                  <a:lnTo>
                    <a:pt x="1117150" y="2636281"/>
                  </a:lnTo>
                  <a:lnTo>
                    <a:pt x="1117954" y="2638577"/>
                  </a:lnTo>
                  <a:lnTo>
                    <a:pt x="1117150" y="2639036"/>
                  </a:lnTo>
                  <a:lnTo>
                    <a:pt x="1115773" y="2639954"/>
                  </a:lnTo>
                  <a:close/>
                </a:path>
                <a:path w="4064000" h="2741929">
                  <a:moveTo>
                    <a:pt x="1125950" y="2569935"/>
                  </a:moveTo>
                  <a:lnTo>
                    <a:pt x="1121397" y="2569935"/>
                  </a:lnTo>
                  <a:lnTo>
                    <a:pt x="1125759" y="2568213"/>
                  </a:lnTo>
                  <a:lnTo>
                    <a:pt x="1125950" y="2569935"/>
                  </a:lnTo>
                  <a:close/>
                </a:path>
                <a:path w="4064000" h="2741929">
                  <a:moveTo>
                    <a:pt x="1118642" y="2579577"/>
                  </a:moveTo>
                  <a:lnTo>
                    <a:pt x="1115313" y="2577511"/>
                  </a:lnTo>
                  <a:lnTo>
                    <a:pt x="1116232" y="2570968"/>
                  </a:lnTo>
                  <a:lnTo>
                    <a:pt x="1116232" y="2570394"/>
                  </a:lnTo>
                  <a:lnTo>
                    <a:pt x="1117494" y="2569476"/>
                  </a:lnTo>
                  <a:lnTo>
                    <a:pt x="1118068" y="2569591"/>
                  </a:lnTo>
                  <a:lnTo>
                    <a:pt x="1121397" y="2569935"/>
                  </a:lnTo>
                  <a:lnTo>
                    <a:pt x="1125950" y="2569935"/>
                  </a:lnTo>
                  <a:lnTo>
                    <a:pt x="1126447" y="2574412"/>
                  </a:lnTo>
                  <a:lnTo>
                    <a:pt x="1126562" y="2575904"/>
                  </a:lnTo>
                  <a:lnTo>
                    <a:pt x="1124381" y="2579118"/>
                  </a:lnTo>
                  <a:lnTo>
                    <a:pt x="1123119" y="2579232"/>
                  </a:lnTo>
                  <a:lnTo>
                    <a:pt x="1118642" y="2579577"/>
                  </a:lnTo>
                  <a:close/>
                </a:path>
                <a:path w="4064000" h="2741929">
                  <a:moveTo>
                    <a:pt x="1122545" y="2679326"/>
                  </a:moveTo>
                  <a:lnTo>
                    <a:pt x="1122315" y="2679326"/>
                  </a:lnTo>
                  <a:lnTo>
                    <a:pt x="1121971" y="2679211"/>
                  </a:lnTo>
                  <a:lnTo>
                    <a:pt x="1121626" y="2679211"/>
                  </a:lnTo>
                  <a:lnTo>
                    <a:pt x="1121741" y="2678866"/>
                  </a:lnTo>
                  <a:lnTo>
                    <a:pt x="1121856" y="2678178"/>
                  </a:lnTo>
                  <a:lnTo>
                    <a:pt x="1122774" y="2678063"/>
                  </a:lnTo>
                  <a:lnTo>
                    <a:pt x="1122621" y="2678522"/>
                  </a:lnTo>
                  <a:lnTo>
                    <a:pt x="1122545" y="2679326"/>
                  </a:lnTo>
                  <a:close/>
                </a:path>
                <a:path w="4064000" h="2741929">
                  <a:moveTo>
                    <a:pt x="1139532" y="2673586"/>
                  </a:moveTo>
                  <a:lnTo>
                    <a:pt x="1137696" y="2670487"/>
                  </a:lnTo>
                  <a:lnTo>
                    <a:pt x="1138499" y="2669684"/>
                  </a:lnTo>
                  <a:lnTo>
                    <a:pt x="1139188" y="2668765"/>
                  </a:lnTo>
                  <a:lnTo>
                    <a:pt x="1140336" y="2668191"/>
                  </a:lnTo>
                  <a:lnTo>
                    <a:pt x="1141024" y="2669224"/>
                  </a:lnTo>
                  <a:lnTo>
                    <a:pt x="1142516" y="2670717"/>
                  </a:lnTo>
                  <a:lnTo>
                    <a:pt x="1140106" y="2672553"/>
                  </a:lnTo>
                  <a:lnTo>
                    <a:pt x="1139532" y="2673586"/>
                  </a:lnTo>
                  <a:close/>
                </a:path>
                <a:path w="4064000" h="2741929">
                  <a:moveTo>
                    <a:pt x="1061482" y="2497046"/>
                  </a:moveTo>
                  <a:lnTo>
                    <a:pt x="1058039" y="2496357"/>
                  </a:lnTo>
                  <a:lnTo>
                    <a:pt x="1057579" y="2494750"/>
                  </a:lnTo>
                  <a:lnTo>
                    <a:pt x="1060334" y="2495554"/>
                  </a:lnTo>
                  <a:lnTo>
                    <a:pt x="1061597" y="2495554"/>
                  </a:lnTo>
                  <a:lnTo>
                    <a:pt x="1061482" y="2497046"/>
                  </a:lnTo>
                  <a:close/>
                </a:path>
                <a:path w="4064000" h="2741929">
                  <a:moveTo>
                    <a:pt x="1061597" y="2495554"/>
                  </a:moveTo>
                  <a:lnTo>
                    <a:pt x="1060334" y="2495554"/>
                  </a:lnTo>
                  <a:lnTo>
                    <a:pt x="1061597" y="2494980"/>
                  </a:lnTo>
                  <a:lnTo>
                    <a:pt x="1061597" y="2495554"/>
                  </a:lnTo>
                  <a:close/>
                </a:path>
                <a:path w="4064000" h="2741929">
                  <a:moveTo>
                    <a:pt x="1132301" y="2355286"/>
                  </a:moveTo>
                  <a:lnTo>
                    <a:pt x="1131612" y="2349546"/>
                  </a:lnTo>
                  <a:lnTo>
                    <a:pt x="1131153" y="2345988"/>
                  </a:lnTo>
                  <a:lnTo>
                    <a:pt x="1130579" y="2340364"/>
                  </a:lnTo>
                  <a:lnTo>
                    <a:pt x="1138729" y="2348514"/>
                  </a:lnTo>
                  <a:lnTo>
                    <a:pt x="1132301" y="2355286"/>
                  </a:lnTo>
                  <a:close/>
                </a:path>
                <a:path w="4064000" h="2741929">
                  <a:moveTo>
                    <a:pt x="1147337" y="2329803"/>
                  </a:moveTo>
                  <a:lnTo>
                    <a:pt x="1146075" y="2321883"/>
                  </a:lnTo>
                  <a:lnTo>
                    <a:pt x="1145501" y="2318669"/>
                  </a:lnTo>
                  <a:lnTo>
                    <a:pt x="1146075" y="2318669"/>
                  </a:lnTo>
                  <a:lnTo>
                    <a:pt x="1147337" y="2329803"/>
                  </a:lnTo>
                  <a:close/>
                </a:path>
                <a:path w="4064000" h="2741929">
                  <a:moveTo>
                    <a:pt x="1104639" y="2546059"/>
                  </a:moveTo>
                  <a:lnTo>
                    <a:pt x="1104984" y="2543075"/>
                  </a:lnTo>
                  <a:lnTo>
                    <a:pt x="1104524" y="2540435"/>
                  </a:lnTo>
                  <a:lnTo>
                    <a:pt x="1108656" y="2533089"/>
                  </a:lnTo>
                  <a:lnTo>
                    <a:pt x="1111067" y="2536532"/>
                  </a:lnTo>
                  <a:lnTo>
                    <a:pt x="1114281" y="2541583"/>
                  </a:lnTo>
                  <a:lnTo>
                    <a:pt x="1110608" y="2543304"/>
                  </a:lnTo>
                  <a:lnTo>
                    <a:pt x="1108082" y="2544452"/>
                  </a:lnTo>
                  <a:lnTo>
                    <a:pt x="1104639" y="2546059"/>
                  </a:lnTo>
                  <a:close/>
                </a:path>
                <a:path w="4064000" h="2741929">
                  <a:moveTo>
                    <a:pt x="1066877" y="2364354"/>
                  </a:moveTo>
                  <a:lnTo>
                    <a:pt x="1063089" y="2359992"/>
                  </a:lnTo>
                  <a:lnTo>
                    <a:pt x="1060219" y="2356893"/>
                  </a:lnTo>
                  <a:lnTo>
                    <a:pt x="1056546" y="2352646"/>
                  </a:lnTo>
                  <a:lnTo>
                    <a:pt x="1058727" y="2352072"/>
                  </a:lnTo>
                  <a:lnTo>
                    <a:pt x="1060564" y="2350694"/>
                  </a:lnTo>
                  <a:lnTo>
                    <a:pt x="1061597" y="2351383"/>
                  </a:lnTo>
                  <a:lnTo>
                    <a:pt x="1066417" y="2354482"/>
                  </a:lnTo>
                  <a:lnTo>
                    <a:pt x="1066991" y="2356089"/>
                  </a:lnTo>
                  <a:lnTo>
                    <a:pt x="1066877" y="2364354"/>
                  </a:lnTo>
                  <a:close/>
                </a:path>
                <a:path w="4064000" h="2741929">
                  <a:moveTo>
                    <a:pt x="1093505" y="2367338"/>
                  </a:moveTo>
                  <a:lnTo>
                    <a:pt x="1090406" y="2361714"/>
                  </a:lnTo>
                  <a:lnTo>
                    <a:pt x="1086274" y="2358385"/>
                  </a:lnTo>
                  <a:lnTo>
                    <a:pt x="1088111" y="2352760"/>
                  </a:lnTo>
                  <a:lnTo>
                    <a:pt x="1089833" y="2347710"/>
                  </a:lnTo>
                  <a:lnTo>
                    <a:pt x="1091554" y="2342545"/>
                  </a:lnTo>
                  <a:lnTo>
                    <a:pt x="1097180" y="2345873"/>
                  </a:lnTo>
                  <a:lnTo>
                    <a:pt x="1100148" y="2350063"/>
                  </a:lnTo>
                  <a:lnTo>
                    <a:pt x="1100771" y="2355975"/>
                  </a:lnTo>
                  <a:lnTo>
                    <a:pt x="1099359" y="2364469"/>
                  </a:lnTo>
                  <a:lnTo>
                    <a:pt x="1093505" y="2367338"/>
                  </a:lnTo>
                  <a:close/>
                </a:path>
                <a:path w="4064000" h="2741929">
                  <a:moveTo>
                    <a:pt x="970117" y="2669225"/>
                  </a:moveTo>
                  <a:lnTo>
                    <a:pt x="970003" y="2668421"/>
                  </a:lnTo>
                  <a:lnTo>
                    <a:pt x="969544" y="2666929"/>
                  </a:lnTo>
                  <a:lnTo>
                    <a:pt x="969773" y="2666814"/>
                  </a:lnTo>
                  <a:lnTo>
                    <a:pt x="971150" y="2666010"/>
                  </a:lnTo>
                  <a:lnTo>
                    <a:pt x="972643" y="2665437"/>
                  </a:lnTo>
                  <a:lnTo>
                    <a:pt x="974020" y="2664748"/>
                  </a:lnTo>
                  <a:lnTo>
                    <a:pt x="974288" y="2665437"/>
                  </a:lnTo>
                  <a:lnTo>
                    <a:pt x="974709" y="2666699"/>
                  </a:lnTo>
                  <a:lnTo>
                    <a:pt x="973216" y="2667503"/>
                  </a:lnTo>
                  <a:lnTo>
                    <a:pt x="971609" y="2668421"/>
                  </a:lnTo>
                  <a:lnTo>
                    <a:pt x="970117" y="2669225"/>
                  </a:lnTo>
                  <a:close/>
                </a:path>
                <a:path w="4064000" h="2741929">
                  <a:moveTo>
                    <a:pt x="847188" y="2631001"/>
                  </a:moveTo>
                  <a:lnTo>
                    <a:pt x="842253" y="2629394"/>
                  </a:lnTo>
                  <a:lnTo>
                    <a:pt x="835022" y="2618604"/>
                  </a:lnTo>
                  <a:lnTo>
                    <a:pt x="840072" y="2614127"/>
                  </a:lnTo>
                  <a:lnTo>
                    <a:pt x="844319" y="2610454"/>
                  </a:lnTo>
                  <a:lnTo>
                    <a:pt x="848451" y="2606781"/>
                  </a:lnTo>
                  <a:lnTo>
                    <a:pt x="855338" y="2615849"/>
                  </a:lnTo>
                  <a:lnTo>
                    <a:pt x="856256" y="2621014"/>
                  </a:lnTo>
                  <a:lnTo>
                    <a:pt x="852239" y="2625491"/>
                  </a:lnTo>
                  <a:lnTo>
                    <a:pt x="847188" y="2631001"/>
                  </a:lnTo>
                  <a:close/>
                </a:path>
                <a:path w="4064000" h="2741929">
                  <a:moveTo>
                    <a:pt x="868652" y="2557997"/>
                  </a:moveTo>
                  <a:lnTo>
                    <a:pt x="860933" y="2555927"/>
                  </a:lnTo>
                  <a:lnTo>
                    <a:pt x="855366" y="2549015"/>
                  </a:lnTo>
                  <a:lnTo>
                    <a:pt x="855094" y="2541629"/>
                  </a:lnTo>
                  <a:lnTo>
                    <a:pt x="863257" y="2538139"/>
                  </a:lnTo>
                  <a:lnTo>
                    <a:pt x="865094" y="2539402"/>
                  </a:lnTo>
                  <a:lnTo>
                    <a:pt x="868767" y="2541124"/>
                  </a:lnTo>
                  <a:lnTo>
                    <a:pt x="871522" y="2544223"/>
                  </a:lnTo>
                  <a:lnTo>
                    <a:pt x="876228" y="2549273"/>
                  </a:lnTo>
                  <a:lnTo>
                    <a:pt x="874621" y="2556046"/>
                  </a:lnTo>
                  <a:lnTo>
                    <a:pt x="868652" y="2557997"/>
                  </a:lnTo>
                  <a:close/>
                </a:path>
                <a:path w="4064000" h="2741929">
                  <a:moveTo>
                    <a:pt x="982973" y="2652810"/>
                  </a:moveTo>
                  <a:lnTo>
                    <a:pt x="981251" y="2643627"/>
                  </a:lnTo>
                  <a:lnTo>
                    <a:pt x="978381" y="2642250"/>
                  </a:lnTo>
                  <a:lnTo>
                    <a:pt x="978726" y="2641217"/>
                  </a:lnTo>
                  <a:lnTo>
                    <a:pt x="979185" y="2640069"/>
                  </a:lnTo>
                  <a:lnTo>
                    <a:pt x="979644" y="2639151"/>
                  </a:lnTo>
                  <a:lnTo>
                    <a:pt x="982399" y="2640298"/>
                  </a:lnTo>
                  <a:lnTo>
                    <a:pt x="985039" y="2641561"/>
                  </a:lnTo>
                  <a:lnTo>
                    <a:pt x="988023" y="2642824"/>
                  </a:lnTo>
                  <a:lnTo>
                    <a:pt x="982973" y="2652810"/>
                  </a:lnTo>
                  <a:close/>
                </a:path>
                <a:path w="4064000" h="2741929">
                  <a:moveTo>
                    <a:pt x="918122" y="2593121"/>
                  </a:moveTo>
                  <a:lnTo>
                    <a:pt x="916400" y="2591400"/>
                  </a:lnTo>
                  <a:lnTo>
                    <a:pt x="916974" y="2591859"/>
                  </a:lnTo>
                  <a:lnTo>
                    <a:pt x="917548" y="2592203"/>
                  </a:lnTo>
                  <a:lnTo>
                    <a:pt x="918007" y="2592548"/>
                  </a:lnTo>
                  <a:lnTo>
                    <a:pt x="918122" y="2593121"/>
                  </a:lnTo>
                  <a:close/>
                </a:path>
                <a:path w="4064000" h="2741929">
                  <a:moveTo>
                    <a:pt x="919155" y="2593925"/>
                  </a:moveTo>
                  <a:lnTo>
                    <a:pt x="918466" y="2593925"/>
                  </a:lnTo>
                  <a:lnTo>
                    <a:pt x="918237" y="2593696"/>
                  </a:lnTo>
                  <a:lnTo>
                    <a:pt x="918122" y="2593121"/>
                  </a:lnTo>
                  <a:lnTo>
                    <a:pt x="918466" y="2593351"/>
                  </a:lnTo>
                  <a:lnTo>
                    <a:pt x="918811" y="2593696"/>
                  </a:lnTo>
                  <a:lnTo>
                    <a:pt x="919155" y="2593925"/>
                  </a:lnTo>
                  <a:close/>
                </a:path>
                <a:path w="4064000" h="2741929">
                  <a:moveTo>
                    <a:pt x="908022" y="2604371"/>
                  </a:moveTo>
                  <a:lnTo>
                    <a:pt x="904808" y="2599320"/>
                  </a:lnTo>
                  <a:lnTo>
                    <a:pt x="908022" y="2591629"/>
                  </a:lnTo>
                  <a:lnTo>
                    <a:pt x="908022" y="2604371"/>
                  </a:lnTo>
                  <a:close/>
                </a:path>
                <a:path w="4064000" h="2741929">
                  <a:moveTo>
                    <a:pt x="901823" y="2424731"/>
                  </a:moveTo>
                  <a:lnTo>
                    <a:pt x="900217" y="2423928"/>
                  </a:lnTo>
                  <a:lnTo>
                    <a:pt x="896773" y="2422091"/>
                  </a:lnTo>
                  <a:lnTo>
                    <a:pt x="897232" y="2420484"/>
                  </a:lnTo>
                  <a:lnTo>
                    <a:pt x="897347" y="2419565"/>
                  </a:lnTo>
                  <a:lnTo>
                    <a:pt x="899298" y="2420025"/>
                  </a:lnTo>
                  <a:lnTo>
                    <a:pt x="901135" y="2420599"/>
                  </a:lnTo>
                  <a:lnTo>
                    <a:pt x="902971" y="2421058"/>
                  </a:lnTo>
                  <a:lnTo>
                    <a:pt x="902627" y="2422320"/>
                  </a:lnTo>
                  <a:lnTo>
                    <a:pt x="902168" y="2423468"/>
                  </a:lnTo>
                  <a:lnTo>
                    <a:pt x="901823" y="2424731"/>
                  </a:lnTo>
                  <a:close/>
                </a:path>
                <a:path w="4064000" h="2741929">
                  <a:moveTo>
                    <a:pt x="795078" y="2633871"/>
                  </a:moveTo>
                  <a:lnTo>
                    <a:pt x="794045" y="2633411"/>
                  </a:lnTo>
                  <a:lnTo>
                    <a:pt x="793127" y="2632837"/>
                  </a:lnTo>
                  <a:lnTo>
                    <a:pt x="792094" y="2632378"/>
                  </a:lnTo>
                  <a:lnTo>
                    <a:pt x="789913" y="2625950"/>
                  </a:lnTo>
                  <a:lnTo>
                    <a:pt x="791635" y="2622736"/>
                  </a:lnTo>
                  <a:lnTo>
                    <a:pt x="799325" y="2622622"/>
                  </a:lnTo>
                  <a:lnTo>
                    <a:pt x="796341" y="2630427"/>
                  </a:lnTo>
                  <a:lnTo>
                    <a:pt x="795078" y="2633871"/>
                  </a:lnTo>
                  <a:close/>
                </a:path>
                <a:path w="4064000" h="2741929">
                  <a:moveTo>
                    <a:pt x="773270" y="2430126"/>
                  </a:moveTo>
                  <a:lnTo>
                    <a:pt x="768794" y="2423928"/>
                  </a:lnTo>
                  <a:lnTo>
                    <a:pt x="774648" y="2417729"/>
                  </a:lnTo>
                  <a:lnTo>
                    <a:pt x="773615" y="2426682"/>
                  </a:lnTo>
                  <a:lnTo>
                    <a:pt x="773270" y="2430126"/>
                  </a:lnTo>
                  <a:close/>
                </a:path>
                <a:path w="4064000" h="2741929">
                  <a:moveTo>
                    <a:pt x="811721" y="2603797"/>
                  </a:moveTo>
                  <a:lnTo>
                    <a:pt x="809541" y="2597943"/>
                  </a:lnTo>
                  <a:lnTo>
                    <a:pt x="807130" y="2594614"/>
                  </a:lnTo>
                  <a:lnTo>
                    <a:pt x="804261" y="2590596"/>
                  </a:lnTo>
                  <a:lnTo>
                    <a:pt x="804490" y="2590367"/>
                  </a:lnTo>
                  <a:lnTo>
                    <a:pt x="808048" y="2582217"/>
                  </a:lnTo>
                  <a:lnTo>
                    <a:pt x="811325" y="2585192"/>
                  </a:lnTo>
                  <a:lnTo>
                    <a:pt x="814720" y="2588114"/>
                  </a:lnTo>
                  <a:lnTo>
                    <a:pt x="818653" y="2588690"/>
                  </a:lnTo>
                  <a:lnTo>
                    <a:pt x="823318" y="2588690"/>
                  </a:lnTo>
                  <a:lnTo>
                    <a:pt x="823085" y="2592892"/>
                  </a:lnTo>
                  <a:lnTo>
                    <a:pt x="820789" y="2598172"/>
                  </a:lnTo>
                  <a:lnTo>
                    <a:pt x="811721" y="2603797"/>
                  </a:lnTo>
                  <a:close/>
                </a:path>
                <a:path w="4064000" h="2741929">
                  <a:moveTo>
                    <a:pt x="823318" y="2588690"/>
                  </a:moveTo>
                  <a:lnTo>
                    <a:pt x="818653" y="2588690"/>
                  </a:lnTo>
                  <a:lnTo>
                    <a:pt x="823544" y="2584628"/>
                  </a:lnTo>
                  <a:lnTo>
                    <a:pt x="823318" y="2588690"/>
                  </a:lnTo>
                  <a:close/>
                </a:path>
                <a:path w="4064000" h="2741929">
                  <a:moveTo>
                    <a:pt x="799210" y="2545026"/>
                  </a:moveTo>
                  <a:lnTo>
                    <a:pt x="795423" y="2539517"/>
                  </a:lnTo>
                  <a:lnTo>
                    <a:pt x="793586" y="2534696"/>
                  </a:lnTo>
                  <a:lnTo>
                    <a:pt x="799899" y="2530678"/>
                  </a:lnTo>
                  <a:lnTo>
                    <a:pt x="802080" y="2533089"/>
                  </a:lnTo>
                  <a:lnTo>
                    <a:pt x="804605" y="2534696"/>
                  </a:lnTo>
                  <a:lnTo>
                    <a:pt x="805294" y="2536991"/>
                  </a:lnTo>
                  <a:lnTo>
                    <a:pt x="806097" y="2539517"/>
                  </a:lnTo>
                  <a:lnTo>
                    <a:pt x="805179" y="2542731"/>
                  </a:lnTo>
                  <a:lnTo>
                    <a:pt x="805014" y="2544797"/>
                  </a:lnTo>
                  <a:lnTo>
                    <a:pt x="802539" y="2544797"/>
                  </a:lnTo>
                  <a:lnTo>
                    <a:pt x="799210" y="2545026"/>
                  </a:lnTo>
                  <a:close/>
                </a:path>
                <a:path w="4064000" h="2741929">
                  <a:moveTo>
                    <a:pt x="804949" y="2545600"/>
                  </a:moveTo>
                  <a:lnTo>
                    <a:pt x="802539" y="2544797"/>
                  </a:lnTo>
                  <a:lnTo>
                    <a:pt x="805014" y="2544797"/>
                  </a:lnTo>
                  <a:lnTo>
                    <a:pt x="804949" y="2545600"/>
                  </a:lnTo>
                  <a:close/>
                </a:path>
                <a:path w="4064000" h="2741929">
                  <a:moveTo>
                    <a:pt x="897921" y="2647530"/>
                  </a:moveTo>
                  <a:lnTo>
                    <a:pt x="897117" y="2647071"/>
                  </a:lnTo>
                  <a:lnTo>
                    <a:pt x="894363" y="2645693"/>
                  </a:lnTo>
                  <a:lnTo>
                    <a:pt x="892182" y="2642594"/>
                  </a:lnTo>
                  <a:lnTo>
                    <a:pt x="888853" y="2639265"/>
                  </a:lnTo>
                  <a:lnTo>
                    <a:pt x="891493" y="2635248"/>
                  </a:lnTo>
                  <a:lnTo>
                    <a:pt x="892871" y="2631690"/>
                  </a:lnTo>
                  <a:lnTo>
                    <a:pt x="895166" y="2630083"/>
                  </a:lnTo>
                  <a:lnTo>
                    <a:pt x="897347" y="2628590"/>
                  </a:lnTo>
                  <a:lnTo>
                    <a:pt x="902397" y="2636396"/>
                  </a:lnTo>
                  <a:lnTo>
                    <a:pt x="901823" y="2641217"/>
                  </a:lnTo>
                  <a:lnTo>
                    <a:pt x="901479" y="2643512"/>
                  </a:lnTo>
                  <a:lnTo>
                    <a:pt x="897921" y="2647530"/>
                  </a:lnTo>
                  <a:close/>
                </a:path>
                <a:path w="4064000" h="2741929">
                  <a:moveTo>
                    <a:pt x="961509" y="2528842"/>
                  </a:moveTo>
                  <a:lnTo>
                    <a:pt x="961165" y="2528153"/>
                  </a:lnTo>
                  <a:lnTo>
                    <a:pt x="960399" y="2527579"/>
                  </a:lnTo>
                  <a:lnTo>
                    <a:pt x="960361" y="2527005"/>
                  </a:lnTo>
                  <a:lnTo>
                    <a:pt x="960591" y="2526202"/>
                  </a:lnTo>
                  <a:lnTo>
                    <a:pt x="961394" y="2525513"/>
                  </a:lnTo>
                  <a:lnTo>
                    <a:pt x="961738" y="2524824"/>
                  </a:lnTo>
                  <a:lnTo>
                    <a:pt x="962083" y="2525628"/>
                  </a:lnTo>
                  <a:lnTo>
                    <a:pt x="962312" y="2526316"/>
                  </a:lnTo>
                  <a:lnTo>
                    <a:pt x="962657" y="2527005"/>
                  </a:lnTo>
                  <a:lnTo>
                    <a:pt x="962312" y="2527579"/>
                  </a:lnTo>
                  <a:lnTo>
                    <a:pt x="961853" y="2528268"/>
                  </a:lnTo>
                  <a:lnTo>
                    <a:pt x="961509" y="2528842"/>
                  </a:lnTo>
                  <a:close/>
                </a:path>
                <a:path w="4064000" h="2741929">
                  <a:moveTo>
                    <a:pt x="966789" y="2355401"/>
                  </a:moveTo>
                  <a:lnTo>
                    <a:pt x="960131" y="2354827"/>
                  </a:lnTo>
                  <a:lnTo>
                    <a:pt x="956918" y="2349891"/>
                  </a:lnTo>
                  <a:lnTo>
                    <a:pt x="954163" y="2345529"/>
                  </a:lnTo>
                  <a:lnTo>
                    <a:pt x="950375" y="2339675"/>
                  </a:lnTo>
                  <a:lnTo>
                    <a:pt x="953933" y="2336461"/>
                  </a:lnTo>
                  <a:lnTo>
                    <a:pt x="957377" y="2333476"/>
                  </a:lnTo>
                  <a:lnTo>
                    <a:pt x="962312" y="2329000"/>
                  </a:lnTo>
                  <a:lnTo>
                    <a:pt x="965297" y="2335084"/>
                  </a:lnTo>
                  <a:lnTo>
                    <a:pt x="969084" y="2339560"/>
                  </a:lnTo>
                  <a:lnTo>
                    <a:pt x="969314" y="2344266"/>
                  </a:lnTo>
                  <a:lnTo>
                    <a:pt x="969658" y="2349661"/>
                  </a:lnTo>
                  <a:lnTo>
                    <a:pt x="966789" y="2355401"/>
                  </a:lnTo>
                  <a:close/>
                </a:path>
                <a:path w="4064000" h="2741929">
                  <a:moveTo>
                    <a:pt x="977922" y="2459052"/>
                  </a:moveTo>
                  <a:lnTo>
                    <a:pt x="975282" y="2453887"/>
                  </a:lnTo>
                  <a:lnTo>
                    <a:pt x="973675" y="2450673"/>
                  </a:lnTo>
                  <a:lnTo>
                    <a:pt x="971609" y="2446655"/>
                  </a:lnTo>
                  <a:lnTo>
                    <a:pt x="976889" y="2443900"/>
                  </a:lnTo>
                  <a:lnTo>
                    <a:pt x="980333" y="2442064"/>
                  </a:lnTo>
                  <a:lnTo>
                    <a:pt x="982399" y="2448377"/>
                  </a:lnTo>
                  <a:lnTo>
                    <a:pt x="981710" y="2453083"/>
                  </a:lnTo>
                  <a:lnTo>
                    <a:pt x="977922" y="2459052"/>
                  </a:lnTo>
                  <a:close/>
                </a:path>
                <a:path w="4064000" h="2741929">
                  <a:moveTo>
                    <a:pt x="956918" y="2508984"/>
                  </a:moveTo>
                  <a:lnTo>
                    <a:pt x="955081" y="2507721"/>
                  </a:lnTo>
                  <a:lnTo>
                    <a:pt x="953245" y="2506573"/>
                  </a:lnTo>
                  <a:lnTo>
                    <a:pt x="951408" y="2505311"/>
                  </a:lnTo>
                  <a:lnTo>
                    <a:pt x="951982" y="2504392"/>
                  </a:lnTo>
                  <a:lnTo>
                    <a:pt x="952900" y="2502556"/>
                  </a:lnTo>
                  <a:lnTo>
                    <a:pt x="954622" y="2503474"/>
                  </a:lnTo>
                  <a:lnTo>
                    <a:pt x="956459" y="2504392"/>
                  </a:lnTo>
                  <a:lnTo>
                    <a:pt x="958180" y="2505311"/>
                  </a:lnTo>
                  <a:lnTo>
                    <a:pt x="957836" y="2506573"/>
                  </a:lnTo>
                  <a:lnTo>
                    <a:pt x="957377" y="2507721"/>
                  </a:lnTo>
                  <a:lnTo>
                    <a:pt x="956918" y="2508984"/>
                  </a:lnTo>
                  <a:close/>
                </a:path>
                <a:path w="4064000" h="2741929">
                  <a:moveTo>
                    <a:pt x="766269" y="2602534"/>
                  </a:moveTo>
                  <a:lnTo>
                    <a:pt x="765924" y="2601845"/>
                  </a:lnTo>
                  <a:lnTo>
                    <a:pt x="765350" y="2601157"/>
                  </a:lnTo>
                  <a:lnTo>
                    <a:pt x="765465" y="2600583"/>
                  </a:lnTo>
                  <a:lnTo>
                    <a:pt x="766269" y="2598861"/>
                  </a:lnTo>
                  <a:lnTo>
                    <a:pt x="766843" y="2598172"/>
                  </a:lnTo>
                  <a:lnTo>
                    <a:pt x="768449" y="2599664"/>
                  </a:lnTo>
                  <a:lnTo>
                    <a:pt x="767761" y="2600697"/>
                  </a:lnTo>
                  <a:lnTo>
                    <a:pt x="766957" y="2601616"/>
                  </a:lnTo>
                  <a:lnTo>
                    <a:pt x="766269" y="2602534"/>
                  </a:lnTo>
                  <a:close/>
                </a:path>
                <a:path w="4064000" h="2741929">
                  <a:moveTo>
                    <a:pt x="916286" y="2502441"/>
                  </a:moveTo>
                  <a:lnTo>
                    <a:pt x="905841" y="2499342"/>
                  </a:lnTo>
                  <a:lnTo>
                    <a:pt x="905267" y="2494062"/>
                  </a:lnTo>
                  <a:lnTo>
                    <a:pt x="906759" y="2486371"/>
                  </a:lnTo>
                  <a:lnTo>
                    <a:pt x="920532" y="2486371"/>
                  </a:lnTo>
                  <a:lnTo>
                    <a:pt x="918811" y="2498309"/>
                  </a:lnTo>
                  <a:lnTo>
                    <a:pt x="916286" y="2502441"/>
                  </a:lnTo>
                  <a:close/>
                </a:path>
                <a:path w="4064000" h="2741929">
                  <a:moveTo>
                    <a:pt x="928567" y="2659812"/>
                  </a:moveTo>
                  <a:lnTo>
                    <a:pt x="928337" y="2659812"/>
                  </a:lnTo>
                  <a:lnTo>
                    <a:pt x="928108" y="2657631"/>
                  </a:lnTo>
                  <a:lnTo>
                    <a:pt x="928108" y="2656254"/>
                  </a:lnTo>
                  <a:lnTo>
                    <a:pt x="928567" y="2656139"/>
                  </a:lnTo>
                  <a:lnTo>
                    <a:pt x="928797" y="2655909"/>
                  </a:lnTo>
                  <a:lnTo>
                    <a:pt x="929141" y="2659697"/>
                  </a:lnTo>
                  <a:lnTo>
                    <a:pt x="928911" y="2659697"/>
                  </a:lnTo>
                  <a:lnTo>
                    <a:pt x="928567" y="2659812"/>
                  </a:lnTo>
                  <a:close/>
                </a:path>
                <a:path w="4064000" h="2741929">
                  <a:moveTo>
                    <a:pt x="948998" y="2571657"/>
                  </a:moveTo>
                  <a:lnTo>
                    <a:pt x="948654" y="2565688"/>
                  </a:lnTo>
                  <a:lnTo>
                    <a:pt x="947850" y="2552602"/>
                  </a:lnTo>
                  <a:lnTo>
                    <a:pt x="952786" y="2553061"/>
                  </a:lnTo>
                  <a:lnTo>
                    <a:pt x="957032" y="2553406"/>
                  </a:lnTo>
                  <a:lnTo>
                    <a:pt x="961165" y="2553865"/>
                  </a:lnTo>
                  <a:lnTo>
                    <a:pt x="962198" y="2557653"/>
                  </a:lnTo>
                  <a:lnTo>
                    <a:pt x="953704" y="2566606"/>
                  </a:lnTo>
                  <a:lnTo>
                    <a:pt x="948998" y="2571657"/>
                  </a:lnTo>
                  <a:close/>
                </a:path>
                <a:path w="4064000" h="2741929">
                  <a:moveTo>
                    <a:pt x="931322" y="2326130"/>
                  </a:moveTo>
                  <a:lnTo>
                    <a:pt x="931207" y="2317866"/>
                  </a:lnTo>
                  <a:lnTo>
                    <a:pt x="934650" y="2319013"/>
                  </a:lnTo>
                  <a:lnTo>
                    <a:pt x="939586" y="2320735"/>
                  </a:lnTo>
                  <a:lnTo>
                    <a:pt x="936142" y="2323031"/>
                  </a:lnTo>
                  <a:lnTo>
                    <a:pt x="933732" y="2324523"/>
                  </a:lnTo>
                  <a:lnTo>
                    <a:pt x="931322" y="2326130"/>
                  </a:lnTo>
                  <a:close/>
                </a:path>
                <a:path w="4064000" h="2741929">
                  <a:moveTo>
                    <a:pt x="356161" y="2324982"/>
                  </a:moveTo>
                  <a:lnTo>
                    <a:pt x="356276" y="2321309"/>
                  </a:lnTo>
                  <a:lnTo>
                    <a:pt x="357079" y="2321309"/>
                  </a:lnTo>
                  <a:lnTo>
                    <a:pt x="356849" y="2321424"/>
                  </a:lnTo>
                  <a:lnTo>
                    <a:pt x="356505" y="2321654"/>
                  </a:lnTo>
                  <a:lnTo>
                    <a:pt x="356161" y="2324982"/>
                  </a:lnTo>
                  <a:close/>
                </a:path>
                <a:path w="4064000" h="2741929">
                  <a:moveTo>
                    <a:pt x="737229" y="2703660"/>
                  </a:moveTo>
                  <a:lnTo>
                    <a:pt x="737000" y="2692641"/>
                  </a:lnTo>
                  <a:lnTo>
                    <a:pt x="744116" y="2698380"/>
                  </a:lnTo>
                  <a:lnTo>
                    <a:pt x="751577" y="2698954"/>
                  </a:lnTo>
                  <a:lnTo>
                    <a:pt x="752730" y="2703086"/>
                  </a:lnTo>
                  <a:lnTo>
                    <a:pt x="744231" y="2703086"/>
                  </a:lnTo>
                  <a:lnTo>
                    <a:pt x="737229" y="2703660"/>
                  </a:lnTo>
                  <a:close/>
                </a:path>
                <a:path w="4064000" h="2741929">
                  <a:moveTo>
                    <a:pt x="758349" y="2722829"/>
                  </a:moveTo>
                  <a:lnTo>
                    <a:pt x="754249" y="2717090"/>
                  </a:lnTo>
                  <a:lnTo>
                    <a:pt x="747215" y="2707333"/>
                  </a:lnTo>
                  <a:lnTo>
                    <a:pt x="744231" y="2703086"/>
                  </a:lnTo>
                  <a:lnTo>
                    <a:pt x="752730" y="2703086"/>
                  </a:lnTo>
                  <a:lnTo>
                    <a:pt x="755135" y="2711695"/>
                  </a:lnTo>
                  <a:lnTo>
                    <a:pt x="759956" y="2712843"/>
                  </a:lnTo>
                  <a:lnTo>
                    <a:pt x="763170" y="2715024"/>
                  </a:lnTo>
                  <a:lnTo>
                    <a:pt x="761834" y="2717205"/>
                  </a:lnTo>
                  <a:lnTo>
                    <a:pt x="760300" y="2719615"/>
                  </a:lnTo>
                  <a:lnTo>
                    <a:pt x="758349" y="2722829"/>
                  </a:lnTo>
                  <a:close/>
                </a:path>
                <a:path w="4064000" h="2741929">
                  <a:moveTo>
                    <a:pt x="791979" y="2702168"/>
                  </a:moveTo>
                  <a:lnTo>
                    <a:pt x="787044" y="2698036"/>
                  </a:lnTo>
                  <a:lnTo>
                    <a:pt x="781534" y="2696314"/>
                  </a:lnTo>
                  <a:lnTo>
                    <a:pt x="786929" y="2694362"/>
                  </a:lnTo>
                  <a:lnTo>
                    <a:pt x="791176" y="2692870"/>
                  </a:lnTo>
                  <a:lnTo>
                    <a:pt x="796111" y="2691034"/>
                  </a:lnTo>
                  <a:lnTo>
                    <a:pt x="796226" y="2692067"/>
                  </a:lnTo>
                  <a:lnTo>
                    <a:pt x="797374" y="2695051"/>
                  </a:lnTo>
                  <a:lnTo>
                    <a:pt x="791979" y="2702168"/>
                  </a:lnTo>
                  <a:close/>
                </a:path>
                <a:path w="4064000" h="2741929">
                  <a:moveTo>
                    <a:pt x="618088" y="2714680"/>
                  </a:moveTo>
                  <a:lnTo>
                    <a:pt x="617629" y="2713532"/>
                  </a:lnTo>
                  <a:lnTo>
                    <a:pt x="616940" y="2712039"/>
                  </a:lnTo>
                  <a:lnTo>
                    <a:pt x="618088" y="2711351"/>
                  </a:lnTo>
                  <a:lnTo>
                    <a:pt x="619121" y="2710892"/>
                  </a:lnTo>
                  <a:lnTo>
                    <a:pt x="619389" y="2712039"/>
                  </a:lnTo>
                  <a:lnTo>
                    <a:pt x="619695" y="2712958"/>
                  </a:lnTo>
                  <a:lnTo>
                    <a:pt x="619925" y="2713991"/>
                  </a:lnTo>
                  <a:lnTo>
                    <a:pt x="618088" y="2714680"/>
                  </a:lnTo>
                  <a:close/>
                </a:path>
                <a:path w="4064000" h="2741929">
                  <a:moveTo>
                    <a:pt x="516049" y="2700102"/>
                  </a:moveTo>
                  <a:lnTo>
                    <a:pt x="513294" y="2696084"/>
                  </a:lnTo>
                  <a:lnTo>
                    <a:pt x="511113" y="2692755"/>
                  </a:lnTo>
                  <a:lnTo>
                    <a:pt x="507555" y="2687246"/>
                  </a:lnTo>
                  <a:lnTo>
                    <a:pt x="513639" y="2689082"/>
                  </a:lnTo>
                  <a:lnTo>
                    <a:pt x="522132" y="2691493"/>
                  </a:lnTo>
                  <a:lnTo>
                    <a:pt x="518344" y="2696888"/>
                  </a:lnTo>
                  <a:lnTo>
                    <a:pt x="516049" y="2700102"/>
                  </a:lnTo>
                  <a:close/>
                </a:path>
                <a:path w="4064000" h="2741929">
                  <a:moveTo>
                    <a:pt x="1139417" y="2704464"/>
                  </a:moveTo>
                  <a:lnTo>
                    <a:pt x="1139188" y="2703890"/>
                  </a:lnTo>
                  <a:lnTo>
                    <a:pt x="1138844" y="2703431"/>
                  </a:lnTo>
                  <a:lnTo>
                    <a:pt x="1138614" y="2702857"/>
                  </a:lnTo>
                  <a:lnTo>
                    <a:pt x="1139303" y="2702742"/>
                  </a:lnTo>
                  <a:lnTo>
                    <a:pt x="1139876" y="2702512"/>
                  </a:lnTo>
                  <a:lnTo>
                    <a:pt x="1140795" y="2702512"/>
                  </a:lnTo>
                  <a:lnTo>
                    <a:pt x="1141024" y="2703086"/>
                  </a:lnTo>
                  <a:lnTo>
                    <a:pt x="1141254" y="2703545"/>
                  </a:lnTo>
                  <a:lnTo>
                    <a:pt x="1140680" y="2703775"/>
                  </a:lnTo>
                  <a:lnTo>
                    <a:pt x="1139991" y="2704119"/>
                  </a:lnTo>
                  <a:lnTo>
                    <a:pt x="1139417" y="2704464"/>
                  </a:lnTo>
                  <a:close/>
                </a:path>
                <a:path w="4064000" h="2741929">
                  <a:moveTo>
                    <a:pt x="515590" y="2732357"/>
                  </a:moveTo>
                  <a:lnTo>
                    <a:pt x="514442" y="2732242"/>
                  </a:lnTo>
                  <a:lnTo>
                    <a:pt x="513179" y="2732242"/>
                  </a:lnTo>
                  <a:lnTo>
                    <a:pt x="512032" y="2732127"/>
                  </a:lnTo>
                  <a:lnTo>
                    <a:pt x="513753" y="2720074"/>
                  </a:lnTo>
                  <a:lnTo>
                    <a:pt x="514786" y="2720189"/>
                  </a:lnTo>
                  <a:lnTo>
                    <a:pt x="516967" y="2720648"/>
                  </a:lnTo>
                  <a:lnTo>
                    <a:pt x="515590" y="2732357"/>
                  </a:lnTo>
                  <a:close/>
                </a:path>
                <a:path w="4064000" h="2741929">
                  <a:moveTo>
                    <a:pt x="855338" y="2741310"/>
                  </a:moveTo>
                  <a:lnTo>
                    <a:pt x="848680" y="2741310"/>
                  </a:lnTo>
                  <a:lnTo>
                    <a:pt x="847762" y="2740850"/>
                  </a:lnTo>
                  <a:lnTo>
                    <a:pt x="846729" y="2740621"/>
                  </a:lnTo>
                  <a:lnTo>
                    <a:pt x="845534" y="2740621"/>
                  </a:lnTo>
                  <a:lnTo>
                    <a:pt x="848680" y="2735226"/>
                  </a:lnTo>
                  <a:lnTo>
                    <a:pt x="850746" y="2731323"/>
                  </a:lnTo>
                  <a:lnTo>
                    <a:pt x="852927" y="2727536"/>
                  </a:lnTo>
                  <a:lnTo>
                    <a:pt x="850287" y="2734537"/>
                  </a:lnTo>
                  <a:lnTo>
                    <a:pt x="852239" y="2738325"/>
                  </a:lnTo>
                  <a:lnTo>
                    <a:pt x="854622" y="2740621"/>
                  </a:lnTo>
                  <a:lnTo>
                    <a:pt x="846729" y="2740621"/>
                  </a:lnTo>
                  <a:lnTo>
                    <a:pt x="845467" y="2740736"/>
                  </a:lnTo>
                  <a:lnTo>
                    <a:pt x="854742" y="2740736"/>
                  </a:lnTo>
                  <a:lnTo>
                    <a:pt x="855338" y="2741310"/>
                  </a:lnTo>
                  <a:close/>
                </a:path>
                <a:path w="4064000" h="2741929">
                  <a:moveTo>
                    <a:pt x="294180" y="2732586"/>
                  </a:moveTo>
                  <a:lnTo>
                    <a:pt x="293950" y="2731668"/>
                  </a:lnTo>
                  <a:lnTo>
                    <a:pt x="294639" y="2731782"/>
                  </a:lnTo>
                  <a:lnTo>
                    <a:pt x="294180" y="2732586"/>
                  </a:lnTo>
                  <a:close/>
                </a:path>
                <a:path w="4064000" h="2741929">
                  <a:moveTo>
                    <a:pt x="756512" y="2741539"/>
                  </a:moveTo>
                  <a:lnTo>
                    <a:pt x="750544" y="2741539"/>
                  </a:lnTo>
                  <a:lnTo>
                    <a:pt x="750659" y="2739818"/>
                  </a:lnTo>
                  <a:lnTo>
                    <a:pt x="751692" y="2739014"/>
                  </a:lnTo>
                  <a:lnTo>
                    <a:pt x="752839" y="2738325"/>
                  </a:lnTo>
                  <a:lnTo>
                    <a:pt x="753872" y="2737637"/>
                  </a:lnTo>
                  <a:lnTo>
                    <a:pt x="754332" y="2739588"/>
                  </a:lnTo>
                  <a:lnTo>
                    <a:pt x="755365" y="2740736"/>
                  </a:lnTo>
                  <a:lnTo>
                    <a:pt x="756512" y="2741539"/>
                  </a:lnTo>
                  <a:close/>
                </a:path>
                <a:path w="4064000" h="2741929">
                  <a:moveTo>
                    <a:pt x="186631" y="155878"/>
                  </a:moveTo>
                  <a:lnTo>
                    <a:pt x="186057" y="154960"/>
                  </a:lnTo>
                  <a:lnTo>
                    <a:pt x="185598" y="153927"/>
                  </a:lnTo>
                  <a:lnTo>
                    <a:pt x="185139" y="153009"/>
                  </a:lnTo>
                  <a:lnTo>
                    <a:pt x="186631" y="152090"/>
                  </a:lnTo>
                  <a:lnTo>
                    <a:pt x="188009" y="151057"/>
                  </a:lnTo>
                  <a:lnTo>
                    <a:pt x="189386" y="150139"/>
                  </a:lnTo>
                  <a:lnTo>
                    <a:pt x="189730" y="150713"/>
                  </a:lnTo>
                  <a:lnTo>
                    <a:pt x="189960" y="151172"/>
                  </a:lnTo>
                  <a:lnTo>
                    <a:pt x="190304" y="151746"/>
                  </a:lnTo>
                  <a:lnTo>
                    <a:pt x="189042" y="153124"/>
                  </a:lnTo>
                  <a:lnTo>
                    <a:pt x="187894" y="154501"/>
                  </a:lnTo>
                  <a:lnTo>
                    <a:pt x="186631" y="155878"/>
                  </a:lnTo>
                  <a:close/>
                </a:path>
                <a:path w="4064000" h="2741929">
                  <a:moveTo>
                    <a:pt x="232543" y="77595"/>
                  </a:moveTo>
                  <a:lnTo>
                    <a:pt x="228755" y="66575"/>
                  </a:lnTo>
                  <a:lnTo>
                    <a:pt x="239200" y="59918"/>
                  </a:lnTo>
                  <a:lnTo>
                    <a:pt x="240692" y="62672"/>
                  </a:lnTo>
                  <a:lnTo>
                    <a:pt x="242299" y="65427"/>
                  </a:lnTo>
                  <a:lnTo>
                    <a:pt x="244365" y="69100"/>
                  </a:lnTo>
                  <a:lnTo>
                    <a:pt x="236675" y="74725"/>
                  </a:lnTo>
                  <a:lnTo>
                    <a:pt x="232543" y="77595"/>
                  </a:lnTo>
                  <a:close/>
                </a:path>
                <a:path w="4064000" h="2741929">
                  <a:moveTo>
                    <a:pt x="256647" y="22383"/>
                  </a:moveTo>
                  <a:lnTo>
                    <a:pt x="255614" y="22038"/>
                  </a:lnTo>
                  <a:lnTo>
                    <a:pt x="254696" y="21809"/>
                  </a:lnTo>
                  <a:lnTo>
                    <a:pt x="253777" y="21464"/>
                  </a:lnTo>
                  <a:lnTo>
                    <a:pt x="252859" y="11822"/>
                  </a:lnTo>
                  <a:lnTo>
                    <a:pt x="252515" y="5854"/>
                  </a:lnTo>
                  <a:lnTo>
                    <a:pt x="264681" y="5854"/>
                  </a:lnTo>
                  <a:lnTo>
                    <a:pt x="260894" y="13544"/>
                  </a:lnTo>
                  <a:lnTo>
                    <a:pt x="258828" y="17906"/>
                  </a:lnTo>
                  <a:lnTo>
                    <a:pt x="256647" y="22383"/>
                  </a:lnTo>
                  <a:close/>
                </a:path>
                <a:path w="4064000" h="2741929">
                  <a:moveTo>
                    <a:pt x="221065" y="177802"/>
                  </a:moveTo>
                  <a:lnTo>
                    <a:pt x="217966" y="172178"/>
                  </a:lnTo>
                  <a:lnTo>
                    <a:pt x="213834" y="168849"/>
                  </a:lnTo>
                  <a:lnTo>
                    <a:pt x="215671" y="163225"/>
                  </a:lnTo>
                  <a:lnTo>
                    <a:pt x="217392" y="158174"/>
                  </a:lnTo>
                  <a:lnTo>
                    <a:pt x="219114" y="153009"/>
                  </a:lnTo>
                  <a:lnTo>
                    <a:pt x="224740" y="156338"/>
                  </a:lnTo>
                  <a:lnTo>
                    <a:pt x="227708" y="160527"/>
                  </a:lnTo>
                  <a:lnTo>
                    <a:pt x="228330" y="166439"/>
                  </a:lnTo>
                  <a:lnTo>
                    <a:pt x="226919" y="174933"/>
                  </a:lnTo>
                  <a:lnTo>
                    <a:pt x="221065" y="177802"/>
                  </a:lnTo>
                  <a:close/>
                </a:path>
                <a:path w="4064000" h="2741929">
                  <a:moveTo>
                    <a:pt x="0" y="365936"/>
                  </a:moveTo>
                  <a:lnTo>
                    <a:pt x="0" y="355720"/>
                  </a:lnTo>
                  <a:lnTo>
                    <a:pt x="2525" y="359278"/>
                  </a:lnTo>
                  <a:lnTo>
                    <a:pt x="2410" y="363296"/>
                  </a:lnTo>
                  <a:lnTo>
                    <a:pt x="0" y="365936"/>
                  </a:lnTo>
                  <a:close/>
                </a:path>
                <a:path w="4064000" h="2741929">
                  <a:moveTo>
                    <a:pt x="123158" y="91369"/>
                  </a:moveTo>
                  <a:lnTo>
                    <a:pt x="122469" y="90680"/>
                  </a:lnTo>
                  <a:lnTo>
                    <a:pt x="122929" y="90795"/>
                  </a:lnTo>
                  <a:lnTo>
                    <a:pt x="123273" y="90910"/>
                  </a:lnTo>
                  <a:lnTo>
                    <a:pt x="123158" y="91369"/>
                  </a:lnTo>
                  <a:close/>
                </a:path>
                <a:path w="4064000" h="2741929">
                  <a:moveTo>
                    <a:pt x="123273" y="92058"/>
                  </a:moveTo>
                  <a:lnTo>
                    <a:pt x="123158" y="91369"/>
                  </a:lnTo>
                  <a:lnTo>
                    <a:pt x="123502" y="91713"/>
                  </a:lnTo>
                  <a:lnTo>
                    <a:pt x="123273" y="92058"/>
                  </a:lnTo>
                  <a:close/>
                </a:path>
                <a:path w="4064000" h="2741929">
                  <a:moveTo>
                    <a:pt x="125913" y="94927"/>
                  </a:moveTo>
                  <a:lnTo>
                    <a:pt x="125683" y="94927"/>
                  </a:lnTo>
                  <a:lnTo>
                    <a:pt x="124880" y="94009"/>
                  </a:lnTo>
                  <a:lnTo>
                    <a:pt x="124076" y="92976"/>
                  </a:lnTo>
                  <a:lnTo>
                    <a:pt x="123273" y="92058"/>
                  </a:lnTo>
                  <a:lnTo>
                    <a:pt x="123502" y="91713"/>
                  </a:lnTo>
                  <a:lnTo>
                    <a:pt x="124306" y="92746"/>
                  </a:lnTo>
                  <a:lnTo>
                    <a:pt x="125913" y="94583"/>
                  </a:lnTo>
                  <a:lnTo>
                    <a:pt x="125913" y="94927"/>
                  </a:lnTo>
                  <a:close/>
                </a:path>
                <a:path w="4064000" h="2741929">
                  <a:moveTo>
                    <a:pt x="259861" y="165750"/>
                  </a:moveTo>
                  <a:lnTo>
                    <a:pt x="259172" y="160011"/>
                  </a:lnTo>
                  <a:lnTo>
                    <a:pt x="258713" y="156452"/>
                  </a:lnTo>
                  <a:lnTo>
                    <a:pt x="258139" y="150828"/>
                  </a:lnTo>
                  <a:lnTo>
                    <a:pt x="266288" y="158978"/>
                  </a:lnTo>
                  <a:lnTo>
                    <a:pt x="259861" y="165750"/>
                  </a:lnTo>
                  <a:close/>
                </a:path>
                <a:path w="4064000" h="2741929">
                  <a:moveTo>
                    <a:pt x="76558" y="382121"/>
                  </a:moveTo>
                  <a:lnTo>
                    <a:pt x="76213" y="376152"/>
                  </a:lnTo>
                  <a:lnTo>
                    <a:pt x="75410" y="363066"/>
                  </a:lnTo>
                  <a:lnTo>
                    <a:pt x="80345" y="363526"/>
                  </a:lnTo>
                  <a:lnTo>
                    <a:pt x="84592" y="363870"/>
                  </a:lnTo>
                  <a:lnTo>
                    <a:pt x="88724" y="364329"/>
                  </a:lnTo>
                  <a:lnTo>
                    <a:pt x="89757" y="368117"/>
                  </a:lnTo>
                  <a:lnTo>
                    <a:pt x="81264" y="377070"/>
                  </a:lnTo>
                  <a:lnTo>
                    <a:pt x="76558" y="382121"/>
                  </a:lnTo>
                  <a:close/>
                </a:path>
                <a:path w="4064000" h="2741929">
                  <a:moveTo>
                    <a:pt x="58881" y="136594"/>
                  </a:moveTo>
                  <a:lnTo>
                    <a:pt x="58767" y="128445"/>
                  </a:lnTo>
                  <a:lnTo>
                    <a:pt x="67146" y="131199"/>
                  </a:lnTo>
                  <a:lnTo>
                    <a:pt x="63702" y="133495"/>
                  </a:lnTo>
                  <a:lnTo>
                    <a:pt x="61292" y="134987"/>
                  </a:lnTo>
                  <a:lnTo>
                    <a:pt x="58881" y="136594"/>
                  </a:lnTo>
                  <a:close/>
                </a:path>
                <a:path w="4064000" h="2741929">
                  <a:moveTo>
                    <a:pt x="105482" y="269516"/>
                  </a:moveTo>
                  <a:lnTo>
                    <a:pt x="102842" y="264351"/>
                  </a:lnTo>
                  <a:lnTo>
                    <a:pt x="101235" y="261137"/>
                  </a:lnTo>
                  <a:lnTo>
                    <a:pt x="99169" y="257119"/>
                  </a:lnTo>
                  <a:lnTo>
                    <a:pt x="104449" y="254364"/>
                  </a:lnTo>
                  <a:lnTo>
                    <a:pt x="107892" y="252528"/>
                  </a:lnTo>
                  <a:lnTo>
                    <a:pt x="109958" y="258841"/>
                  </a:lnTo>
                  <a:lnTo>
                    <a:pt x="109270" y="263547"/>
                  </a:lnTo>
                  <a:lnTo>
                    <a:pt x="105482" y="269516"/>
                  </a:lnTo>
                  <a:close/>
                </a:path>
                <a:path w="4064000" h="2741929">
                  <a:moveTo>
                    <a:pt x="102192" y="477049"/>
                  </a:moveTo>
                  <a:lnTo>
                    <a:pt x="98480" y="477049"/>
                  </a:lnTo>
                  <a:lnTo>
                    <a:pt x="101580" y="475327"/>
                  </a:lnTo>
                  <a:lnTo>
                    <a:pt x="101809" y="475901"/>
                  </a:lnTo>
                  <a:lnTo>
                    <a:pt x="102192" y="477049"/>
                  </a:lnTo>
                  <a:close/>
                </a:path>
                <a:path w="4064000" h="2741929">
                  <a:moveTo>
                    <a:pt x="97677" y="479803"/>
                  </a:moveTo>
                  <a:lnTo>
                    <a:pt x="96529" y="476245"/>
                  </a:lnTo>
                  <a:lnTo>
                    <a:pt x="98480" y="477049"/>
                  </a:lnTo>
                  <a:lnTo>
                    <a:pt x="102192" y="477049"/>
                  </a:lnTo>
                  <a:lnTo>
                    <a:pt x="102268" y="477278"/>
                  </a:lnTo>
                  <a:lnTo>
                    <a:pt x="100776" y="478082"/>
                  </a:lnTo>
                  <a:lnTo>
                    <a:pt x="99169" y="478885"/>
                  </a:lnTo>
                  <a:lnTo>
                    <a:pt x="97677" y="479803"/>
                  </a:lnTo>
                  <a:close/>
                </a:path>
                <a:path w="4064000" h="2741929">
                  <a:moveTo>
                    <a:pt x="94348" y="165865"/>
                  </a:moveTo>
                  <a:lnTo>
                    <a:pt x="87691" y="165291"/>
                  </a:lnTo>
                  <a:lnTo>
                    <a:pt x="84477" y="160355"/>
                  </a:lnTo>
                  <a:lnTo>
                    <a:pt x="81723" y="155993"/>
                  </a:lnTo>
                  <a:lnTo>
                    <a:pt x="77935" y="150139"/>
                  </a:lnTo>
                  <a:lnTo>
                    <a:pt x="81608" y="146925"/>
                  </a:lnTo>
                  <a:lnTo>
                    <a:pt x="84936" y="143941"/>
                  </a:lnTo>
                  <a:lnTo>
                    <a:pt x="89872" y="139464"/>
                  </a:lnTo>
                  <a:lnTo>
                    <a:pt x="92856" y="145548"/>
                  </a:lnTo>
                  <a:lnTo>
                    <a:pt x="96644" y="150024"/>
                  </a:lnTo>
                  <a:lnTo>
                    <a:pt x="96874" y="154731"/>
                  </a:lnTo>
                  <a:lnTo>
                    <a:pt x="97218" y="160125"/>
                  </a:lnTo>
                  <a:lnTo>
                    <a:pt x="94348" y="165865"/>
                  </a:lnTo>
                  <a:close/>
                </a:path>
                <a:path w="4064000" h="2741929">
                  <a:moveTo>
                    <a:pt x="110532" y="463274"/>
                  </a:moveTo>
                  <a:lnTo>
                    <a:pt x="108811" y="454091"/>
                  </a:lnTo>
                  <a:lnTo>
                    <a:pt x="105941" y="452714"/>
                  </a:lnTo>
                  <a:lnTo>
                    <a:pt x="106286" y="451681"/>
                  </a:lnTo>
                  <a:lnTo>
                    <a:pt x="107204" y="449615"/>
                  </a:lnTo>
                  <a:lnTo>
                    <a:pt x="109958" y="450763"/>
                  </a:lnTo>
                  <a:lnTo>
                    <a:pt x="112598" y="452025"/>
                  </a:lnTo>
                  <a:lnTo>
                    <a:pt x="115583" y="453288"/>
                  </a:lnTo>
                  <a:lnTo>
                    <a:pt x="110532" y="463274"/>
                  </a:lnTo>
                  <a:close/>
                </a:path>
                <a:path w="4064000" h="2741929">
                  <a:moveTo>
                    <a:pt x="89183" y="339306"/>
                  </a:moveTo>
                  <a:lnTo>
                    <a:pt x="87347" y="337584"/>
                  </a:lnTo>
                  <a:lnTo>
                    <a:pt x="88134" y="336781"/>
                  </a:lnTo>
                  <a:lnTo>
                    <a:pt x="89413" y="335288"/>
                  </a:lnTo>
                  <a:lnTo>
                    <a:pt x="89757" y="336092"/>
                  </a:lnTo>
                  <a:lnTo>
                    <a:pt x="89987" y="336781"/>
                  </a:lnTo>
                  <a:lnTo>
                    <a:pt x="90331" y="337469"/>
                  </a:lnTo>
                  <a:lnTo>
                    <a:pt x="89987" y="338043"/>
                  </a:lnTo>
                  <a:lnTo>
                    <a:pt x="89528" y="338732"/>
                  </a:lnTo>
                  <a:lnTo>
                    <a:pt x="89183" y="339306"/>
                  </a:lnTo>
                  <a:close/>
                </a:path>
                <a:path w="4064000" h="2741929">
                  <a:moveTo>
                    <a:pt x="194436" y="174818"/>
                  </a:moveTo>
                  <a:lnTo>
                    <a:pt x="190649" y="170456"/>
                  </a:lnTo>
                  <a:lnTo>
                    <a:pt x="187779" y="167357"/>
                  </a:lnTo>
                  <a:lnTo>
                    <a:pt x="184106" y="163110"/>
                  </a:lnTo>
                  <a:lnTo>
                    <a:pt x="186287" y="162536"/>
                  </a:lnTo>
                  <a:lnTo>
                    <a:pt x="188123" y="161159"/>
                  </a:lnTo>
                  <a:lnTo>
                    <a:pt x="193977" y="165061"/>
                  </a:lnTo>
                  <a:lnTo>
                    <a:pt x="194551" y="166668"/>
                  </a:lnTo>
                  <a:lnTo>
                    <a:pt x="194436" y="174818"/>
                  </a:lnTo>
                  <a:close/>
                </a:path>
                <a:path w="4064000" h="2741929">
                  <a:moveTo>
                    <a:pt x="43845" y="313020"/>
                  </a:moveTo>
                  <a:lnTo>
                    <a:pt x="33400" y="309921"/>
                  </a:lnTo>
                  <a:lnTo>
                    <a:pt x="32826" y="304526"/>
                  </a:lnTo>
                  <a:lnTo>
                    <a:pt x="34319" y="296950"/>
                  </a:lnTo>
                  <a:lnTo>
                    <a:pt x="48092" y="296950"/>
                  </a:lnTo>
                  <a:lnTo>
                    <a:pt x="46370" y="308888"/>
                  </a:lnTo>
                  <a:lnTo>
                    <a:pt x="43845" y="313020"/>
                  </a:lnTo>
                  <a:close/>
                </a:path>
                <a:path w="4064000" h="2741929">
                  <a:moveTo>
                    <a:pt x="56242" y="470276"/>
                  </a:moveTo>
                  <a:lnTo>
                    <a:pt x="55897" y="470276"/>
                  </a:lnTo>
                  <a:lnTo>
                    <a:pt x="56012" y="469014"/>
                  </a:lnTo>
                  <a:lnTo>
                    <a:pt x="54979" y="467062"/>
                  </a:lnTo>
                  <a:lnTo>
                    <a:pt x="56356" y="466373"/>
                  </a:lnTo>
                  <a:lnTo>
                    <a:pt x="56701" y="470161"/>
                  </a:lnTo>
                  <a:lnTo>
                    <a:pt x="56471" y="470161"/>
                  </a:lnTo>
                  <a:lnTo>
                    <a:pt x="56242" y="470276"/>
                  </a:lnTo>
                  <a:close/>
                </a:path>
                <a:path w="4064000" h="2741929">
                  <a:moveTo>
                    <a:pt x="122240" y="427576"/>
                  </a:moveTo>
                  <a:lnTo>
                    <a:pt x="121666" y="427576"/>
                  </a:lnTo>
                  <a:lnTo>
                    <a:pt x="121322" y="427346"/>
                  </a:lnTo>
                  <a:lnTo>
                    <a:pt x="121322" y="426772"/>
                  </a:lnTo>
                  <a:lnTo>
                    <a:pt x="121666" y="427002"/>
                  </a:lnTo>
                  <a:lnTo>
                    <a:pt x="121896" y="427346"/>
                  </a:lnTo>
                  <a:lnTo>
                    <a:pt x="122240" y="427576"/>
                  </a:lnTo>
                  <a:close/>
                </a:path>
                <a:path w="4064000" h="2741929">
                  <a:moveTo>
                    <a:pt x="45682" y="403701"/>
                  </a:moveTo>
                  <a:lnTo>
                    <a:pt x="43960" y="401979"/>
                  </a:lnTo>
                  <a:lnTo>
                    <a:pt x="44534" y="402323"/>
                  </a:lnTo>
                  <a:lnTo>
                    <a:pt x="45108" y="402782"/>
                  </a:lnTo>
                  <a:lnTo>
                    <a:pt x="45682" y="403127"/>
                  </a:lnTo>
                  <a:lnTo>
                    <a:pt x="45682" y="403701"/>
                  </a:lnTo>
                  <a:close/>
                </a:path>
                <a:path w="4064000" h="2741929">
                  <a:moveTo>
                    <a:pt x="46026" y="404504"/>
                  </a:moveTo>
                  <a:lnTo>
                    <a:pt x="45797" y="404274"/>
                  </a:lnTo>
                  <a:lnTo>
                    <a:pt x="45682" y="403586"/>
                  </a:lnTo>
                  <a:lnTo>
                    <a:pt x="46026" y="403815"/>
                  </a:lnTo>
                  <a:lnTo>
                    <a:pt x="46371" y="404160"/>
                  </a:lnTo>
                  <a:lnTo>
                    <a:pt x="46715" y="404389"/>
                  </a:lnTo>
                  <a:lnTo>
                    <a:pt x="46026" y="404504"/>
                  </a:lnTo>
                  <a:close/>
                </a:path>
                <a:path w="4064000" h="2741929">
                  <a:moveTo>
                    <a:pt x="274782" y="140268"/>
                  </a:moveTo>
                  <a:lnTo>
                    <a:pt x="273405" y="131544"/>
                  </a:lnTo>
                  <a:lnTo>
                    <a:pt x="272372" y="125460"/>
                  </a:lnTo>
                  <a:lnTo>
                    <a:pt x="271453" y="119377"/>
                  </a:lnTo>
                  <a:lnTo>
                    <a:pt x="272372" y="118688"/>
                  </a:lnTo>
                  <a:lnTo>
                    <a:pt x="274782" y="140268"/>
                  </a:lnTo>
                  <a:close/>
                </a:path>
                <a:path w="4064000" h="2741929">
                  <a:moveTo>
                    <a:pt x="29383" y="235195"/>
                  </a:moveTo>
                  <a:lnTo>
                    <a:pt x="27776" y="234392"/>
                  </a:lnTo>
                  <a:lnTo>
                    <a:pt x="24333" y="232555"/>
                  </a:lnTo>
                  <a:lnTo>
                    <a:pt x="25021" y="230145"/>
                  </a:lnTo>
                  <a:lnTo>
                    <a:pt x="26973" y="230604"/>
                  </a:lnTo>
                  <a:lnTo>
                    <a:pt x="28809" y="231178"/>
                  </a:lnTo>
                  <a:lnTo>
                    <a:pt x="30646" y="231637"/>
                  </a:lnTo>
                  <a:lnTo>
                    <a:pt x="30187" y="232785"/>
                  </a:lnTo>
                  <a:lnTo>
                    <a:pt x="29842" y="234047"/>
                  </a:lnTo>
                  <a:lnTo>
                    <a:pt x="29383" y="235195"/>
                  </a:lnTo>
                  <a:close/>
                </a:path>
                <a:path w="4064000" h="2741929">
                  <a:moveTo>
                    <a:pt x="161035" y="181016"/>
                  </a:moveTo>
                  <a:lnTo>
                    <a:pt x="154952" y="181016"/>
                  </a:lnTo>
                  <a:lnTo>
                    <a:pt x="154952" y="179295"/>
                  </a:lnTo>
                  <a:lnTo>
                    <a:pt x="161035" y="179295"/>
                  </a:lnTo>
                  <a:lnTo>
                    <a:pt x="161035" y="181016"/>
                  </a:lnTo>
                  <a:close/>
                </a:path>
                <a:path w="4064000" h="2741929">
                  <a:moveTo>
                    <a:pt x="25366" y="458109"/>
                  </a:moveTo>
                  <a:lnTo>
                    <a:pt x="24562" y="457650"/>
                  </a:lnTo>
                  <a:lnTo>
                    <a:pt x="21808" y="456272"/>
                  </a:lnTo>
                  <a:lnTo>
                    <a:pt x="19627" y="453173"/>
                  </a:lnTo>
                  <a:lnTo>
                    <a:pt x="16298" y="449730"/>
                  </a:lnTo>
                  <a:lnTo>
                    <a:pt x="18938" y="445712"/>
                  </a:lnTo>
                  <a:lnTo>
                    <a:pt x="20316" y="442154"/>
                  </a:lnTo>
                  <a:lnTo>
                    <a:pt x="22611" y="440547"/>
                  </a:lnTo>
                  <a:lnTo>
                    <a:pt x="24907" y="439055"/>
                  </a:lnTo>
                  <a:lnTo>
                    <a:pt x="29957" y="446860"/>
                  </a:lnTo>
                  <a:lnTo>
                    <a:pt x="29268" y="451796"/>
                  </a:lnTo>
                  <a:lnTo>
                    <a:pt x="28924" y="454091"/>
                  </a:lnTo>
                  <a:lnTo>
                    <a:pt x="25366" y="458109"/>
                  </a:lnTo>
                  <a:close/>
                </a:path>
                <a:path w="4064000" h="2741929">
                  <a:moveTo>
                    <a:pt x="121322" y="426658"/>
                  </a:moveTo>
                  <a:lnTo>
                    <a:pt x="120977" y="426428"/>
                  </a:lnTo>
                  <a:lnTo>
                    <a:pt x="120863" y="425739"/>
                  </a:lnTo>
                  <a:lnTo>
                    <a:pt x="121092" y="425854"/>
                  </a:lnTo>
                  <a:lnTo>
                    <a:pt x="121207" y="426198"/>
                  </a:lnTo>
                  <a:lnTo>
                    <a:pt x="121322" y="426658"/>
                  </a:lnTo>
                  <a:close/>
                </a:path>
                <a:path w="4064000" h="2741929">
                  <a:moveTo>
                    <a:pt x="35581" y="414835"/>
                  </a:moveTo>
                  <a:lnTo>
                    <a:pt x="32367" y="409784"/>
                  </a:lnTo>
                  <a:lnTo>
                    <a:pt x="35581" y="402094"/>
                  </a:lnTo>
                  <a:lnTo>
                    <a:pt x="35581" y="414835"/>
                  </a:lnTo>
                  <a:close/>
                </a:path>
                <a:path w="4064000" h="2741929">
                  <a:moveTo>
                    <a:pt x="84477" y="319563"/>
                  </a:moveTo>
                  <a:lnTo>
                    <a:pt x="82641" y="318300"/>
                  </a:lnTo>
                  <a:lnTo>
                    <a:pt x="80804" y="317152"/>
                  </a:lnTo>
                  <a:lnTo>
                    <a:pt x="78968" y="315890"/>
                  </a:lnTo>
                  <a:lnTo>
                    <a:pt x="79542" y="314971"/>
                  </a:lnTo>
                  <a:lnTo>
                    <a:pt x="80460" y="313135"/>
                  </a:lnTo>
                  <a:lnTo>
                    <a:pt x="82182" y="314053"/>
                  </a:lnTo>
                  <a:lnTo>
                    <a:pt x="84018" y="314971"/>
                  </a:lnTo>
                  <a:lnTo>
                    <a:pt x="85740" y="315890"/>
                  </a:lnTo>
                  <a:lnTo>
                    <a:pt x="85396" y="317152"/>
                  </a:lnTo>
                  <a:lnTo>
                    <a:pt x="84936" y="318300"/>
                  </a:lnTo>
                  <a:lnTo>
                    <a:pt x="84477" y="319563"/>
                  </a:lnTo>
                  <a:close/>
                </a:path>
                <a:path w="4064000" h="2741929">
                  <a:moveTo>
                    <a:pt x="135669" y="195479"/>
                  </a:moveTo>
                  <a:lnTo>
                    <a:pt x="130160" y="192151"/>
                  </a:lnTo>
                  <a:lnTo>
                    <a:pt x="134866" y="179295"/>
                  </a:lnTo>
                  <a:lnTo>
                    <a:pt x="135325" y="189511"/>
                  </a:lnTo>
                  <a:lnTo>
                    <a:pt x="135669" y="195479"/>
                  </a:lnTo>
                  <a:close/>
                </a:path>
                <a:path w="4064000" h="2741929">
                  <a:moveTo>
                    <a:pt x="129012" y="417934"/>
                  </a:moveTo>
                  <a:lnTo>
                    <a:pt x="120059" y="415064"/>
                  </a:lnTo>
                  <a:lnTo>
                    <a:pt x="120748" y="410358"/>
                  </a:lnTo>
                  <a:lnTo>
                    <a:pt x="122010" y="405308"/>
                  </a:lnTo>
                  <a:lnTo>
                    <a:pt x="123158" y="404848"/>
                  </a:lnTo>
                  <a:lnTo>
                    <a:pt x="125224" y="403930"/>
                  </a:lnTo>
                  <a:lnTo>
                    <a:pt x="127290" y="411736"/>
                  </a:lnTo>
                  <a:lnTo>
                    <a:pt x="129012" y="417934"/>
                  </a:lnTo>
                  <a:close/>
                </a:path>
                <a:path w="4064000" h="2741929">
                  <a:moveTo>
                    <a:pt x="129701" y="106865"/>
                  </a:moveTo>
                  <a:lnTo>
                    <a:pt x="123847" y="103766"/>
                  </a:lnTo>
                  <a:lnTo>
                    <a:pt x="124880" y="100896"/>
                  </a:lnTo>
                  <a:lnTo>
                    <a:pt x="125798" y="95042"/>
                  </a:lnTo>
                  <a:lnTo>
                    <a:pt x="130963" y="95731"/>
                  </a:lnTo>
                  <a:lnTo>
                    <a:pt x="130160" y="100896"/>
                  </a:lnTo>
                  <a:lnTo>
                    <a:pt x="129701" y="106865"/>
                  </a:lnTo>
                  <a:close/>
                </a:path>
                <a:path w="4064000" h="2741929">
                  <a:moveTo>
                    <a:pt x="120748" y="425854"/>
                  </a:moveTo>
                  <a:lnTo>
                    <a:pt x="119370" y="425165"/>
                  </a:lnTo>
                  <a:lnTo>
                    <a:pt x="119715" y="424821"/>
                  </a:lnTo>
                  <a:lnTo>
                    <a:pt x="120059" y="424362"/>
                  </a:lnTo>
                  <a:lnTo>
                    <a:pt x="120403" y="424018"/>
                  </a:lnTo>
                  <a:lnTo>
                    <a:pt x="120748" y="425854"/>
                  </a:lnTo>
                  <a:close/>
                </a:path>
                <a:path w="4064000" h="2741929">
                  <a:moveTo>
                    <a:pt x="141982" y="498858"/>
                  </a:moveTo>
                  <a:lnTo>
                    <a:pt x="140949" y="495070"/>
                  </a:lnTo>
                  <a:lnTo>
                    <a:pt x="144622" y="480951"/>
                  </a:lnTo>
                  <a:lnTo>
                    <a:pt x="147721" y="481870"/>
                  </a:lnTo>
                  <a:lnTo>
                    <a:pt x="149787" y="482558"/>
                  </a:lnTo>
                  <a:lnTo>
                    <a:pt x="151394" y="483362"/>
                  </a:lnTo>
                  <a:lnTo>
                    <a:pt x="151394" y="497595"/>
                  </a:lnTo>
                  <a:lnTo>
                    <a:pt x="141982" y="498858"/>
                  </a:lnTo>
                  <a:close/>
                </a:path>
                <a:path w="4064000" h="2741929">
                  <a:moveTo>
                    <a:pt x="93889" y="82760"/>
                  </a:moveTo>
                  <a:lnTo>
                    <a:pt x="91364" y="78742"/>
                  </a:lnTo>
                  <a:lnTo>
                    <a:pt x="85625" y="69330"/>
                  </a:lnTo>
                  <a:lnTo>
                    <a:pt x="94922" y="68297"/>
                  </a:lnTo>
                  <a:lnTo>
                    <a:pt x="94463" y="75528"/>
                  </a:lnTo>
                  <a:lnTo>
                    <a:pt x="96070" y="80579"/>
                  </a:lnTo>
                  <a:lnTo>
                    <a:pt x="95381" y="81268"/>
                  </a:lnTo>
                  <a:lnTo>
                    <a:pt x="94578" y="81956"/>
                  </a:lnTo>
                  <a:lnTo>
                    <a:pt x="93889" y="82760"/>
                  </a:lnTo>
                  <a:close/>
                </a:path>
                <a:path w="4064000" h="2741929">
                  <a:moveTo>
                    <a:pt x="129701" y="1201575"/>
                  </a:moveTo>
                  <a:lnTo>
                    <a:pt x="123847" y="1198476"/>
                  </a:lnTo>
                  <a:lnTo>
                    <a:pt x="124880" y="1195607"/>
                  </a:lnTo>
                  <a:lnTo>
                    <a:pt x="125798" y="1189753"/>
                  </a:lnTo>
                  <a:lnTo>
                    <a:pt x="130963" y="1190441"/>
                  </a:lnTo>
                  <a:lnTo>
                    <a:pt x="130160" y="1195607"/>
                  </a:lnTo>
                  <a:lnTo>
                    <a:pt x="129701" y="1201575"/>
                  </a:lnTo>
                  <a:close/>
                </a:path>
                <a:path w="4064000" h="2741929">
                  <a:moveTo>
                    <a:pt x="123181" y="1186079"/>
                  </a:moveTo>
                  <a:lnTo>
                    <a:pt x="123043" y="1186079"/>
                  </a:lnTo>
                  <a:lnTo>
                    <a:pt x="122469" y="1185505"/>
                  </a:lnTo>
                  <a:lnTo>
                    <a:pt x="122929" y="1185505"/>
                  </a:lnTo>
                  <a:lnTo>
                    <a:pt x="123273" y="1185620"/>
                  </a:lnTo>
                  <a:lnTo>
                    <a:pt x="123181" y="1186079"/>
                  </a:lnTo>
                  <a:close/>
                </a:path>
                <a:path w="4064000" h="2741929">
                  <a:moveTo>
                    <a:pt x="123158" y="1186194"/>
                  </a:moveTo>
                  <a:close/>
                </a:path>
                <a:path w="4064000" h="2741929">
                  <a:moveTo>
                    <a:pt x="123177" y="1186099"/>
                  </a:moveTo>
                  <a:close/>
                </a:path>
                <a:path w="4064000" h="2741929">
                  <a:moveTo>
                    <a:pt x="125913" y="1189638"/>
                  </a:moveTo>
                  <a:lnTo>
                    <a:pt x="125683" y="1189638"/>
                  </a:lnTo>
                  <a:lnTo>
                    <a:pt x="124880" y="1188719"/>
                  </a:lnTo>
                  <a:lnTo>
                    <a:pt x="124076" y="1187686"/>
                  </a:lnTo>
                  <a:lnTo>
                    <a:pt x="123273" y="1186768"/>
                  </a:lnTo>
                  <a:lnTo>
                    <a:pt x="123177" y="1186099"/>
                  </a:lnTo>
                  <a:lnTo>
                    <a:pt x="123502" y="1186424"/>
                  </a:lnTo>
                  <a:lnTo>
                    <a:pt x="125109" y="1188490"/>
                  </a:lnTo>
                  <a:lnTo>
                    <a:pt x="125913" y="1189293"/>
                  </a:lnTo>
                  <a:lnTo>
                    <a:pt x="125913" y="1189638"/>
                  </a:lnTo>
                  <a:close/>
                </a:path>
                <a:path w="4064000" h="2741929">
                  <a:moveTo>
                    <a:pt x="129012" y="1512759"/>
                  </a:moveTo>
                  <a:lnTo>
                    <a:pt x="120059" y="1509890"/>
                  </a:lnTo>
                  <a:lnTo>
                    <a:pt x="120748" y="1505069"/>
                  </a:lnTo>
                  <a:lnTo>
                    <a:pt x="122010" y="1500133"/>
                  </a:lnTo>
                  <a:lnTo>
                    <a:pt x="123158" y="1499674"/>
                  </a:lnTo>
                  <a:lnTo>
                    <a:pt x="125224" y="1498755"/>
                  </a:lnTo>
                  <a:lnTo>
                    <a:pt x="127290" y="1506561"/>
                  </a:lnTo>
                  <a:lnTo>
                    <a:pt x="129012" y="1512759"/>
                  </a:lnTo>
                  <a:close/>
                </a:path>
                <a:path w="4064000" h="2741929">
                  <a:moveTo>
                    <a:pt x="113976" y="660476"/>
                  </a:moveTo>
                  <a:lnTo>
                    <a:pt x="110991" y="654851"/>
                  </a:lnTo>
                  <a:lnTo>
                    <a:pt x="108237" y="652211"/>
                  </a:lnTo>
                  <a:lnTo>
                    <a:pt x="113287" y="648997"/>
                  </a:lnTo>
                  <a:lnTo>
                    <a:pt x="113517" y="651982"/>
                  </a:lnTo>
                  <a:lnTo>
                    <a:pt x="113638" y="654851"/>
                  </a:lnTo>
                  <a:lnTo>
                    <a:pt x="113976" y="660476"/>
                  </a:lnTo>
                  <a:close/>
                </a:path>
                <a:path w="4064000" h="2741929">
                  <a:moveTo>
                    <a:pt x="120748" y="1520679"/>
                  </a:moveTo>
                  <a:lnTo>
                    <a:pt x="119370" y="1519991"/>
                  </a:lnTo>
                  <a:lnTo>
                    <a:pt x="119715" y="1519532"/>
                  </a:lnTo>
                  <a:lnTo>
                    <a:pt x="120059" y="1519187"/>
                  </a:lnTo>
                  <a:lnTo>
                    <a:pt x="120289" y="1518843"/>
                  </a:lnTo>
                  <a:lnTo>
                    <a:pt x="120539" y="1519532"/>
                  </a:lnTo>
                  <a:lnTo>
                    <a:pt x="120748" y="1520679"/>
                  </a:lnTo>
                  <a:close/>
                </a:path>
                <a:path w="4064000" h="2741929">
                  <a:moveTo>
                    <a:pt x="121207" y="1521368"/>
                  </a:moveTo>
                  <a:lnTo>
                    <a:pt x="120862" y="1521024"/>
                  </a:lnTo>
                  <a:lnTo>
                    <a:pt x="120748" y="1520565"/>
                  </a:lnTo>
                  <a:lnTo>
                    <a:pt x="121092" y="1520679"/>
                  </a:lnTo>
                  <a:lnTo>
                    <a:pt x="121207" y="1521368"/>
                  </a:lnTo>
                  <a:close/>
                </a:path>
                <a:path w="4064000" h="2741929">
                  <a:moveTo>
                    <a:pt x="1836" y="704095"/>
                  </a:moveTo>
                  <a:lnTo>
                    <a:pt x="0" y="703750"/>
                  </a:lnTo>
                  <a:lnTo>
                    <a:pt x="0" y="685499"/>
                  </a:lnTo>
                  <a:lnTo>
                    <a:pt x="1377" y="685614"/>
                  </a:lnTo>
                  <a:lnTo>
                    <a:pt x="3940" y="685614"/>
                  </a:lnTo>
                  <a:lnTo>
                    <a:pt x="5738" y="691009"/>
                  </a:lnTo>
                  <a:lnTo>
                    <a:pt x="9526" y="696174"/>
                  </a:lnTo>
                  <a:lnTo>
                    <a:pt x="5394" y="701340"/>
                  </a:lnTo>
                  <a:lnTo>
                    <a:pt x="3672" y="703406"/>
                  </a:lnTo>
                  <a:lnTo>
                    <a:pt x="1836" y="704095"/>
                  </a:lnTo>
                  <a:close/>
                </a:path>
                <a:path w="4064000" h="2741929">
                  <a:moveTo>
                    <a:pt x="3940" y="685614"/>
                  </a:moveTo>
                  <a:lnTo>
                    <a:pt x="2639" y="685614"/>
                  </a:lnTo>
                  <a:lnTo>
                    <a:pt x="3902" y="685499"/>
                  </a:lnTo>
                  <a:close/>
                </a:path>
                <a:path w="4064000" h="2741929">
                  <a:moveTo>
                    <a:pt x="135669" y="1290305"/>
                  </a:moveTo>
                  <a:lnTo>
                    <a:pt x="130160" y="1286976"/>
                  </a:lnTo>
                  <a:lnTo>
                    <a:pt x="134866" y="1274120"/>
                  </a:lnTo>
                  <a:lnTo>
                    <a:pt x="135325" y="1284336"/>
                  </a:lnTo>
                  <a:lnTo>
                    <a:pt x="135669" y="1290305"/>
                  </a:lnTo>
                  <a:close/>
                </a:path>
                <a:path w="4064000" h="2741929">
                  <a:moveTo>
                    <a:pt x="0" y="1460761"/>
                  </a:moveTo>
                  <a:lnTo>
                    <a:pt x="0" y="1450545"/>
                  </a:lnTo>
                  <a:lnTo>
                    <a:pt x="2525" y="1453989"/>
                  </a:lnTo>
                  <a:lnTo>
                    <a:pt x="2410" y="1458006"/>
                  </a:lnTo>
                  <a:lnTo>
                    <a:pt x="0" y="1460761"/>
                  </a:lnTo>
                  <a:close/>
                </a:path>
                <a:path w="4064000" h="2741929">
                  <a:moveTo>
                    <a:pt x="93889" y="1177470"/>
                  </a:moveTo>
                  <a:lnTo>
                    <a:pt x="91364" y="1173453"/>
                  </a:lnTo>
                  <a:lnTo>
                    <a:pt x="85625" y="1164040"/>
                  </a:lnTo>
                  <a:lnTo>
                    <a:pt x="94922" y="1163007"/>
                  </a:lnTo>
                  <a:lnTo>
                    <a:pt x="94463" y="1170239"/>
                  </a:lnTo>
                  <a:lnTo>
                    <a:pt x="96070" y="1175290"/>
                  </a:lnTo>
                  <a:lnTo>
                    <a:pt x="93889" y="1177470"/>
                  </a:lnTo>
                  <a:close/>
                </a:path>
                <a:path w="4064000" h="2741929">
                  <a:moveTo>
                    <a:pt x="87117" y="975333"/>
                  </a:moveTo>
                  <a:lnTo>
                    <a:pt x="86773" y="974185"/>
                  </a:lnTo>
                  <a:lnTo>
                    <a:pt x="86084" y="973037"/>
                  </a:lnTo>
                  <a:lnTo>
                    <a:pt x="87003" y="972004"/>
                  </a:lnTo>
                  <a:lnTo>
                    <a:pt x="87462" y="972463"/>
                  </a:lnTo>
                  <a:lnTo>
                    <a:pt x="88036" y="972808"/>
                  </a:lnTo>
                  <a:lnTo>
                    <a:pt x="88495" y="973267"/>
                  </a:lnTo>
                  <a:lnTo>
                    <a:pt x="87117" y="975333"/>
                  </a:lnTo>
                  <a:close/>
                </a:path>
                <a:path w="4064000" h="2741929">
                  <a:moveTo>
                    <a:pt x="141982" y="1593683"/>
                  </a:moveTo>
                  <a:lnTo>
                    <a:pt x="140949" y="1589780"/>
                  </a:lnTo>
                  <a:lnTo>
                    <a:pt x="144622" y="1575547"/>
                  </a:lnTo>
                  <a:lnTo>
                    <a:pt x="149787" y="1577269"/>
                  </a:lnTo>
                  <a:lnTo>
                    <a:pt x="151394" y="1578072"/>
                  </a:lnTo>
                  <a:lnTo>
                    <a:pt x="151394" y="1592306"/>
                  </a:lnTo>
                  <a:lnTo>
                    <a:pt x="141982" y="1593683"/>
                  </a:lnTo>
                  <a:close/>
                </a:path>
                <a:path w="4064000" h="2741929">
                  <a:moveTo>
                    <a:pt x="35581" y="1509545"/>
                  </a:moveTo>
                  <a:lnTo>
                    <a:pt x="32367" y="1504609"/>
                  </a:lnTo>
                  <a:lnTo>
                    <a:pt x="35581" y="1496804"/>
                  </a:lnTo>
                  <a:lnTo>
                    <a:pt x="35581" y="1509545"/>
                  </a:lnTo>
                  <a:close/>
                </a:path>
                <a:path w="4064000" h="2741929">
                  <a:moveTo>
                    <a:pt x="45682" y="1498411"/>
                  </a:moveTo>
                  <a:lnTo>
                    <a:pt x="43960" y="1496689"/>
                  </a:lnTo>
                  <a:lnTo>
                    <a:pt x="44534" y="1497034"/>
                  </a:lnTo>
                  <a:lnTo>
                    <a:pt x="45108" y="1497493"/>
                  </a:lnTo>
                  <a:lnTo>
                    <a:pt x="45682" y="1497837"/>
                  </a:lnTo>
                  <a:lnTo>
                    <a:pt x="45682" y="1498411"/>
                  </a:lnTo>
                  <a:close/>
                </a:path>
                <a:path w="4064000" h="2741929">
                  <a:moveTo>
                    <a:pt x="46026" y="1499329"/>
                  </a:moveTo>
                  <a:lnTo>
                    <a:pt x="45797" y="1499100"/>
                  </a:lnTo>
                  <a:lnTo>
                    <a:pt x="45682" y="1498411"/>
                  </a:lnTo>
                  <a:lnTo>
                    <a:pt x="46026" y="1498641"/>
                  </a:lnTo>
                  <a:lnTo>
                    <a:pt x="46371" y="1498985"/>
                  </a:lnTo>
                  <a:lnTo>
                    <a:pt x="46715" y="1499215"/>
                  </a:lnTo>
                  <a:lnTo>
                    <a:pt x="46026" y="1499329"/>
                  </a:lnTo>
                  <a:close/>
                </a:path>
                <a:path w="4064000" h="2741929">
                  <a:moveTo>
                    <a:pt x="29383" y="1330021"/>
                  </a:moveTo>
                  <a:lnTo>
                    <a:pt x="27776" y="1329217"/>
                  </a:lnTo>
                  <a:lnTo>
                    <a:pt x="24333" y="1327380"/>
                  </a:lnTo>
                  <a:lnTo>
                    <a:pt x="24792" y="1325659"/>
                  </a:lnTo>
                  <a:lnTo>
                    <a:pt x="24907" y="1324855"/>
                  </a:lnTo>
                  <a:lnTo>
                    <a:pt x="26858" y="1325314"/>
                  </a:lnTo>
                  <a:lnTo>
                    <a:pt x="28694" y="1325888"/>
                  </a:lnTo>
                  <a:lnTo>
                    <a:pt x="30531" y="1326347"/>
                  </a:lnTo>
                  <a:lnTo>
                    <a:pt x="30187" y="1327610"/>
                  </a:lnTo>
                  <a:lnTo>
                    <a:pt x="29727" y="1328758"/>
                  </a:lnTo>
                  <a:lnTo>
                    <a:pt x="29383" y="1330021"/>
                  </a:lnTo>
                  <a:close/>
                </a:path>
                <a:path w="4064000" h="2741929">
                  <a:moveTo>
                    <a:pt x="62554" y="693649"/>
                  </a:moveTo>
                  <a:lnTo>
                    <a:pt x="56012" y="692846"/>
                  </a:lnTo>
                  <a:lnTo>
                    <a:pt x="54405" y="689976"/>
                  </a:lnTo>
                  <a:lnTo>
                    <a:pt x="55323" y="682285"/>
                  </a:lnTo>
                  <a:lnTo>
                    <a:pt x="58078" y="686532"/>
                  </a:lnTo>
                  <a:lnTo>
                    <a:pt x="62554" y="693649"/>
                  </a:lnTo>
                  <a:close/>
                </a:path>
                <a:path w="4064000" h="2741929">
                  <a:moveTo>
                    <a:pt x="25366" y="1552819"/>
                  </a:moveTo>
                  <a:lnTo>
                    <a:pt x="24562" y="1552360"/>
                  </a:lnTo>
                  <a:lnTo>
                    <a:pt x="21808" y="1550983"/>
                  </a:lnTo>
                  <a:lnTo>
                    <a:pt x="19627" y="1547884"/>
                  </a:lnTo>
                  <a:lnTo>
                    <a:pt x="16298" y="1544440"/>
                  </a:lnTo>
                  <a:lnTo>
                    <a:pt x="18938" y="1540423"/>
                  </a:lnTo>
                  <a:lnTo>
                    <a:pt x="20316" y="1536864"/>
                  </a:lnTo>
                  <a:lnTo>
                    <a:pt x="22611" y="1535257"/>
                  </a:lnTo>
                  <a:lnTo>
                    <a:pt x="24907" y="1533765"/>
                  </a:lnTo>
                  <a:lnTo>
                    <a:pt x="29957" y="1541571"/>
                  </a:lnTo>
                  <a:lnTo>
                    <a:pt x="29268" y="1546506"/>
                  </a:lnTo>
                  <a:lnTo>
                    <a:pt x="28924" y="1548802"/>
                  </a:lnTo>
                  <a:lnTo>
                    <a:pt x="25366" y="1552819"/>
                  </a:lnTo>
                  <a:close/>
                </a:path>
                <a:path w="4064000" h="2741929">
                  <a:moveTo>
                    <a:pt x="43845" y="1407730"/>
                  </a:moveTo>
                  <a:lnTo>
                    <a:pt x="33400" y="1404631"/>
                  </a:lnTo>
                  <a:lnTo>
                    <a:pt x="32826" y="1399236"/>
                  </a:lnTo>
                  <a:lnTo>
                    <a:pt x="34319" y="1391660"/>
                  </a:lnTo>
                  <a:lnTo>
                    <a:pt x="48092" y="1391660"/>
                  </a:lnTo>
                  <a:lnTo>
                    <a:pt x="46370" y="1403598"/>
                  </a:lnTo>
                  <a:lnTo>
                    <a:pt x="43845" y="1407730"/>
                  </a:lnTo>
                  <a:close/>
                </a:path>
                <a:path w="4064000" h="2741929">
                  <a:moveTo>
                    <a:pt x="39025" y="678038"/>
                  </a:moveTo>
                  <a:lnTo>
                    <a:pt x="32712" y="678038"/>
                  </a:lnTo>
                  <a:lnTo>
                    <a:pt x="32597" y="675054"/>
                  </a:lnTo>
                  <a:lnTo>
                    <a:pt x="31220" y="670921"/>
                  </a:lnTo>
                  <a:lnTo>
                    <a:pt x="32367" y="669314"/>
                  </a:lnTo>
                  <a:lnTo>
                    <a:pt x="35122" y="665297"/>
                  </a:lnTo>
                  <a:lnTo>
                    <a:pt x="39025" y="662772"/>
                  </a:lnTo>
                  <a:lnTo>
                    <a:pt x="43616" y="669429"/>
                  </a:lnTo>
                  <a:lnTo>
                    <a:pt x="40287" y="675054"/>
                  </a:lnTo>
                  <a:lnTo>
                    <a:pt x="39025" y="678038"/>
                  </a:lnTo>
                  <a:close/>
                </a:path>
                <a:path w="4064000" h="2741929">
                  <a:moveTo>
                    <a:pt x="38910" y="724067"/>
                  </a:moveTo>
                  <a:lnTo>
                    <a:pt x="37073" y="720738"/>
                  </a:lnTo>
                  <a:lnTo>
                    <a:pt x="34893" y="717984"/>
                  </a:lnTo>
                  <a:lnTo>
                    <a:pt x="33400" y="713392"/>
                  </a:lnTo>
                  <a:lnTo>
                    <a:pt x="35581" y="709260"/>
                  </a:lnTo>
                  <a:lnTo>
                    <a:pt x="39025" y="710523"/>
                  </a:lnTo>
                  <a:lnTo>
                    <a:pt x="42124" y="712359"/>
                  </a:lnTo>
                  <a:lnTo>
                    <a:pt x="47518" y="715114"/>
                  </a:lnTo>
                  <a:lnTo>
                    <a:pt x="43271" y="719591"/>
                  </a:lnTo>
                  <a:lnTo>
                    <a:pt x="41550" y="721312"/>
                  </a:lnTo>
                  <a:lnTo>
                    <a:pt x="38910" y="724067"/>
                  </a:lnTo>
                  <a:close/>
                </a:path>
                <a:path w="4064000" h="2741929">
                  <a:moveTo>
                    <a:pt x="82411" y="769063"/>
                  </a:moveTo>
                  <a:lnTo>
                    <a:pt x="75984" y="761487"/>
                  </a:lnTo>
                  <a:lnTo>
                    <a:pt x="80116" y="755289"/>
                  </a:lnTo>
                  <a:lnTo>
                    <a:pt x="83789" y="751042"/>
                  </a:lnTo>
                  <a:lnTo>
                    <a:pt x="90102" y="758847"/>
                  </a:lnTo>
                  <a:lnTo>
                    <a:pt x="85510" y="761487"/>
                  </a:lnTo>
                  <a:lnTo>
                    <a:pt x="82411" y="769063"/>
                  </a:lnTo>
                  <a:close/>
                </a:path>
                <a:path w="4064000" h="2741929">
                  <a:moveTo>
                    <a:pt x="40825" y="1029732"/>
                  </a:moveTo>
                  <a:lnTo>
                    <a:pt x="38336" y="1029153"/>
                  </a:lnTo>
                  <a:lnTo>
                    <a:pt x="36535" y="1023903"/>
                  </a:lnTo>
                  <a:lnTo>
                    <a:pt x="34433" y="1012638"/>
                  </a:lnTo>
                  <a:lnTo>
                    <a:pt x="38795" y="1018607"/>
                  </a:lnTo>
                  <a:lnTo>
                    <a:pt x="41894" y="1022739"/>
                  </a:lnTo>
                  <a:lnTo>
                    <a:pt x="44993" y="1026986"/>
                  </a:lnTo>
                  <a:lnTo>
                    <a:pt x="40825" y="1029732"/>
                  </a:lnTo>
                  <a:close/>
                </a:path>
                <a:path w="4064000" h="2741929">
                  <a:moveTo>
                    <a:pt x="56127" y="1564987"/>
                  </a:moveTo>
                  <a:lnTo>
                    <a:pt x="55897" y="1564987"/>
                  </a:lnTo>
                  <a:lnTo>
                    <a:pt x="55668" y="1562806"/>
                  </a:lnTo>
                  <a:lnTo>
                    <a:pt x="55668" y="1561543"/>
                  </a:lnTo>
                  <a:lnTo>
                    <a:pt x="56127" y="1561314"/>
                  </a:lnTo>
                  <a:lnTo>
                    <a:pt x="56356" y="1561084"/>
                  </a:lnTo>
                  <a:lnTo>
                    <a:pt x="56701" y="1564872"/>
                  </a:lnTo>
                  <a:lnTo>
                    <a:pt x="56471" y="1564872"/>
                  </a:lnTo>
                  <a:lnTo>
                    <a:pt x="56127" y="1564987"/>
                  </a:lnTo>
                  <a:close/>
                </a:path>
                <a:path w="4064000" h="2741929">
                  <a:moveTo>
                    <a:pt x="26054" y="761717"/>
                  </a:moveTo>
                  <a:lnTo>
                    <a:pt x="21856" y="758168"/>
                  </a:lnTo>
                  <a:lnTo>
                    <a:pt x="20445" y="754414"/>
                  </a:lnTo>
                  <a:lnTo>
                    <a:pt x="21809" y="748142"/>
                  </a:lnTo>
                  <a:lnTo>
                    <a:pt x="25940" y="737038"/>
                  </a:lnTo>
                  <a:lnTo>
                    <a:pt x="28465" y="736923"/>
                  </a:lnTo>
                  <a:lnTo>
                    <a:pt x="31105" y="736923"/>
                  </a:lnTo>
                  <a:lnTo>
                    <a:pt x="33630" y="738301"/>
                  </a:lnTo>
                  <a:lnTo>
                    <a:pt x="28350" y="745762"/>
                  </a:lnTo>
                  <a:lnTo>
                    <a:pt x="26054" y="752075"/>
                  </a:lnTo>
                  <a:lnTo>
                    <a:pt x="26054" y="761717"/>
                  </a:lnTo>
                  <a:close/>
                </a:path>
                <a:path w="4064000" h="2741929">
                  <a:moveTo>
                    <a:pt x="21808" y="627073"/>
                  </a:moveTo>
                  <a:lnTo>
                    <a:pt x="21463" y="623630"/>
                  </a:lnTo>
                  <a:lnTo>
                    <a:pt x="25481" y="620760"/>
                  </a:lnTo>
                  <a:lnTo>
                    <a:pt x="29957" y="621908"/>
                  </a:lnTo>
                  <a:lnTo>
                    <a:pt x="34433" y="622482"/>
                  </a:lnTo>
                  <a:lnTo>
                    <a:pt x="34089" y="625696"/>
                  </a:lnTo>
                  <a:lnTo>
                    <a:pt x="21808" y="627073"/>
                  </a:lnTo>
                  <a:close/>
                </a:path>
                <a:path w="4064000" h="2741929">
                  <a:moveTo>
                    <a:pt x="13199" y="793053"/>
                  </a:moveTo>
                  <a:lnTo>
                    <a:pt x="11018" y="791676"/>
                  </a:lnTo>
                  <a:lnTo>
                    <a:pt x="8723" y="790299"/>
                  </a:lnTo>
                  <a:lnTo>
                    <a:pt x="6542" y="788921"/>
                  </a:lnTo>
                  <a:lnTo>
                    <a:pt x="7001" y="787314"/>
                  </a:lnTo>
                  <a:lnTo>
                    <a:pt x="7460" y="786281"/>
                  </a:lnTo>
                  <a:lnTo>
                    <a:pt x="9756" y="787199"/>
                  </a:lnTo>
                  <a:lnTo>
                    <a:pt x="12166" y="788232"/>
                  </a:lnTo>
                  <a:lnTo>
                    <a:pt x="14462" y="789151"/>
                  </a:lnTo>
                  <a:lnTo>
                    <a:pt x="14003" y="790528"/>
                  </a:lnTo>
                  <a:lnTo>
                    <a:pt x="13658" y="791791"/>
                  </a:lnTo>
                  <a:lnTo>
                    <a:pt x="13199" y="793053"/>
                  </a:lnTo>
                  <a:close/>
                </a:path>
                <a:path w="4064000" h="2741929">
                  <a:moveTo>
                    <a:pt x="110418" y="1558099"/>
                  </a:moveTo>
                  <a:lnTo>
                    <a:pt x="108696" y="1548917"/>
                  </a:lnTo>
                  <a:lnTo>
                    <a:pt x="105826" y="1547539"/>
                  </a:lnTo>
                  <a:lnTo>
                    <a:pt x="106286" y="1546391"/>
                  </a:lnTo>
                  <a:lnTo>
                    <a:pt x="106630" y="1545358"/>
                  </a:lnTo>
                  <a:lnTo>
                    <a:pt x="107089" y="1544325"/>
                  </a:lnTo>
                  <a:lnTo>
                    <a:pt x="109844" y="1545473"/>
                  </a:lnTo>
                  <a:lnTo>
                    <a:pt x="112598" y="1546736"/>
                  </a:lnTo>
                  <a:lnTo>
                    <a:pt x="115468" y="1548113"/>
                  </a:lnTo>
                  <a:lnTo>
                    <a:pt x="110418" y="1558099"/>
                  </a:lnTo>
                  <a:close/>
                </a:path>
                <a:path w="4064000" h="2741929">
                  <a:moveTo>
                    <a:pt x="105482" y="1364227"/>
                  </a:moveTo>
                  <a:lnTo>
                    <a:pt x="102842" y="1359061"/>
                  </a:lnTo>
                  <a:lnTo>
                    <a:pt x="101235" y="1355847"/>
                  </a:lnTo>
                  <a:lnTo>
                    <a:pt x="99169" y="1351830"/>
                  </a:lnTo>
                  <a:lnTo>
                    <a:pt x="104449" y="1349075"/>
                  </a:lnTo>
                  <a:lnTo>
                    <a:pt x="107892" y="1347238"/>
                  </a:lnTo>
                  <a:lnTo>
                    <a:pt x="109958" y="1353552"/>
                  </a:lnTo>
                  <a:lnTo>
                    <a:pt x="109270" y="1358258"/>
                  </a:lnTo>
                  <a:lnTo>
                    <a:pt x="105482" y="1364227"/>
                  </a:lnTo>
                  <a:close/>
                </a:path>
                <a:path w="4064000" h="2741929">
                  <a:moveTo>
                    <a:pt x="118452" y="702717"/>
                  </a:moveTo>
                  <a:lnTo>
                    <a:pt x="112424" y="700771"/>
                  </a:lnTo>
                  <a:lnTo>
                    <a:pt x="109915" y="695328"/>
                  </a:lnTo>
                  <a:lnTo>
                    <a:pt x="110269" y="688270"/>
                  </a:lnTo>
                  <a:lnTo>
                    <a:pt x="112828" y="681482"/>
                  </a:lnTo>
                  <a:lnTo>
                    <a:pt x="119830" y="685155"/>
                  </a:lnTo>
                  <a:lnTo>
                    <a:pt x="127061" y="689402"/>
                  </a:lnTo>
                  <a:lnTo>
                    <a:pt x="124535" y="700536"/>
                  </a:lnTo>
                  <a:lnTo>
                    <a:pt x="120863" y="702488"/>
                  </a:lnTo>
                  <a:lnTo>
                    <a:pt x="118452" y="702717"/>
                  </a:lnTo>
                  <a:close/>
                </a:path>
                <a:path w="4064000" h="2741929">
                  <a:moveTo>
                    <a:pt x="122240" y="1522286"/>
                  </a:moveTo>
                  <a:lnTo>
                    <a:pt x="121666" y="1522286"/>
                  </a:lnTo>
                  <a:lnTo>
                    <a:pt x="121322" y="1522057"/>
                  </a:lnTo>
                  <a:lnTo>
                    <a:pt x="121322" y="1521483"/>
                  </a:lnTo>
                  <a:lnTo>
                    <a:pt x="121666" y="1521712"/>
                  </a:lnTo>
                  <a:lnTo>
                    <a:pt x="121896" y="1522057"/>
                  </a:lnTo>
                  <a:lnTo>
                    <a:pt x="122240" y="1522286"/>
                  </a:lnTo>
                  <a:close/>
                </a:path>
                <a:path w="4064000" h="2741929">
                  <a:moveTo>
                    <a:pt x="95726" y="616054"/>
                  </a:moveTo>
                  <a:lnTo>
                    <a:pt x="90561" y="605149"/>
                  </a:lnTo>
                  <a:lnTo>
                    <a:pt x="87806" y="599180"/>
                  </a:lnTo>
                  <a:lnTo>
                    <a:pt x="96529" y="602280"/>
                  </a:lnTo>
                  <a:lnTo>
                    <a:pt x="95726" y="616054"/>
                  </a:lnTo>
                  <a:close/>
                </a:path>
                <a:path w="4064000" h="2741929">
                  <a:moveTo>
                    <a:pt x="58881" y="1231420"/>
                  </a:moveTo>
                  <a:lnTo>
                    <a:pt x="58767" y="1223155"/>
                  </a:lnTo>
                  <a:lnTo>
                    <a:pt x="62210" y="1224303"/>
                  </a:lnTo>
                  <a:lnTo>
                    <a:pt x="67146" y="1226025"/>
                  </a:lnTo>
                  <a:lnTo>
                    <a:pt x="63702" y="1228320"/>
                  </a:lnTo>
                  <a:lnTo>
                    <a:pt x="61292" y="1229813"/>
                  </a:lnTo>
                  <a:lnTo>
                    <a:pt x="58881" y="1231420"/>
                  </a:lnTo>
                  <a:close/>
                </a:path>
                <a:path w="4064000" h="2741929">
                  <a:moveTo>
                    <a:pt x="112943" y="862728"/>
                  </a:moveTo>
                  <a:lnTo>
                    <a:pt x="112369" y="862269"/>
                  </a:lnTo>
                  <a:lnTo>
                    <a:pt x="113057" y="861925"/>
                  </a:lnTo>
                  <a:lnTo>
                    <a:pt x="112943" y="862728"/>
                  </a:lnTo>
                  <a:close/>
                </a:path>
                <a:path w="4064000" h="2741929">
                  <a:moveTo>
                    <a:pt x="76558" y="1476831"/>
                  </a:moveTo>
                  <a:lnTo>
                    <a:pt x="76213" y="1470862"/>
                  </a:lnTo>
                  <a:lnTo>
                    <a:pt x="75410" y="1457777"/>
                  </a:lnTo>
                  <a:lnTo>
                    <a:pt x="80345" y="1458236"/>
                  </a:lnTo>
                  <a:lnTo>
                    <a:pt x="84592" y="1458580"/>
                  </a:lnTo>
                  <a:lnTo>
                    <a:pt x="88724" y="1459040"/>
                  </a:lnTo>
                  <a:lnTo>
                    <a:pt x="89757" y="1462828"/>
                  </a:lnTo>
                  <a:lnTo>
                    <a:pt x="81264" y="1471781"/>
                  </a:lnTo>
                  <a:lnTo>
                    <a:pt x="76558" y="1476831"/>
                  </a:lnTo>
                  <a:close/>
                </a:path>
                <a:path w="4064000" h="2741929">
                  <a:moveTo>
                    <a:pt x="89183" y="1434016"/>
                  </a:moveTo>
                  <a:lnTo>
                    <a:pt x="87347" y="1432294"/>
                  </a:lnTo>
                  <a:lnTo>
                    <a:pt x="88134" y="1431491"/>
                  </a:lnTo>
                  <a:lnTo>
                    <a:pt x="89413" y="1429999"/>
                  </a:lnTo>
                  <a:lnTo>
                    <a:pt x="89757" y="1430802"/>
                  </a:lnTo>
                  <a:lnTo>
                    <a:pt x="89987" y="1431491"/>
                  </a:lnTo>
                  <a:lnTo>
                    <a:pt x="90331" y="1432180"/>
                  </a:lnTo>
                  <a:lnTo>
                    <a:pt x="89987" y="1432868"/>
                  </a:lnTo>
                  <a:lnTo>
                    <a:pt x="89528" y="1433442"/>
                  </a:lnTo>
                  <a:lnTo>
                    <a:pt x="89183" y="1434016"/>
                  </a:lnTo>
                  <a:close/>
                </a:path>
                <a:path w="4064000" h="2741929">
                  <a:moveTo>
                    <a:pt x="94348" y="1260690"/>
                  </a:moveTo>
                  <a:lnTo>
                    <a:pt x="87691" y="1260116"/>
                  </a:lnTo>
                  <a:lnTo>
                    <a:pt x="84477" y="1255180"/>
                  </a:lnTo>
                  <a:lnTo>
                    <a:pt x="81723" y="1250818"/>
                  </a:lnTo>
                  <a:lnTo>
                    <a:pt x="77935" y="1244964"/>
                  </a:lnTo>
                  <a:lnTo>
                    <a:pt x="81608" y="1241750"/>
                  </a:lnTo>
                  <a:lnTo>
                    <a:pt x="84936" y="1238651"/>
                  </a:lnTo>
                  <a:lnTo>
                    <a:pt x="89872" y="1234289"/>
                  </a:lnTo>
                  <a:lnTo>
                    <a:pt x="92856" y="1240373"/>
                  </a:lnTo>
                  <a:lnTo>
                    <a:pt x="96644" y="1244850"/>
                  </a:lnTo>
                  <a:lnTo>
                    <a:pt x="96874" y="1249556"/>
                  </a:lnTo>
                  <a:lnTo>
                    <a:pt x="97218" y="1254951"/>
                  </a:lnTo>
                  <a:lnTo>
                    <a:pt x="94348" y="1260690"/>
                  </a:lnTo>
                  <a:close/>
                </a:path>
                <a:path w="4064000" h="2741929">
                  <a:moveTo>
                    <a:pt x="84477" y="1414273"/>
                  </a:moveTo>
                  <a:lnTo>
                    <a:pt x="82641" y="1413011"/>
                  </a:lnTo>
                  <a:lnTo>
                    <a:pt x="80804" y="1411863"/>
                  </a:lnTo>
                  <a:lnTo>
                    <a:pt x="78968" y="1410600"/>
                  </a:lnTo>
                  <a:lnTo>
                    <a:pt x="79542" y="1409682"/>
                  </a:lnTo>
                  <a:lnTo>
                    <a:pt x="80460" y="1407845"/>
                  </a:lnTo>
                  <a:lnTo>
                    <a:pt x="82182" y="1408764"/>
                  </a:lnTo>
                  <a:lnTo>
                    <a:pt x="84018" y="1409682"/>
                  </a:lnTo>
                  <a:lnTo>
                    <a:pt x="85740" y="1410600"/>
                  </a:lnTo>
                  <a:lnTo>
                    <a:pt x="85396" y="1411863"/>
                  </a:lnTo>
                  <a:lnTo>
                    <a:pt x="84936" y="1413011"/>
                  </a:lnTo>
                  <a:lnTo>
                    <a:pt x="84477" y="1414273"/>
                  </a:lnTo>
                  <a:close/>
                </a:path>
                <a:path w="4064000" h="2741929">
                  <a:moveTo>
                    <a:pt x="151394" y="917251"/>
                  </a:moveTo>
                  <a:lnTo>
                    <a:pt x="150590" y="915415"/>
                  </a:lnTo>
                  <a:lnTo>
                    <a:pt x="149672" y="913464"/>
                  </a:lnTo>
                  <a:lnTo>
                    <a:pt x="148524" y="911283"/>
                  </a:lnTo>
                  <a:lnTo>
                    <a:pt x="149672" y="911857"/>
                  </a:lnTo>
                  <a:lnTo>
                    <a:pt x="150590" y="912201"/>
                  </a:lnTo>
                  <a:lnTo>
                    <a:pt x="151394" y="912545"/>
                  </a:lnTo>
                  <a:lnTo>
                    <a:pt x="151394" y="917251"/>
                  </a:lnTo>
                  <a:close/>
                </a:path>
                <a:path w="4064000" h="2741929">
                  <a:moveTo>
                    <a:pt x="102192" y="1571759"/>
                  </a:moveTo>
                  <a:lnTo>
                    <a:pt x="98480" y="1571759"/>
                  </a:lnTo>
                  <a:lnTo>
                    <a:pt x="101580" y="1570037"/>
                  </a:lnTo>
                  <a:lnTo>
                    <a:pt x="101809" y="1570611"/>
                  </a:lnTo>
                  <a:lnTo>
                    <a:pt x="102192" y="1571759"/>
                  </a:lnTo>
                  <a:close/>
                </a:path>
                <a:path w="4064000" h="2741929">
                  <a:moveTo>
                    <a:pt x="97677" y="1574514"/>
                  </a:moveTo>
                  <a:lnTo>
                    <a:pt x="96529" y="1570956"/>
                  </a:lnTo>
                  <a:lnTo>
                    <a:pt x="98480" y="1571759"/>
                  </a:lnTo>
                  <a:lnTo>
                    <a:pt x="102192" y="1571759"/>
                  </a:lnTo>
                  <a:lnTo>
                    <a:pt x="102268" y="1571989"/>
                  </a:lnTo>
                  <a:lnTo>
                    <a:pt x="100776" y="1572792"/>
                  </a:lnTo>
                  <a:lnTo>
                    <a:pt x="99169" y="1573710"/>
                  </a:lnTo>
                  <a:lnTo>
                    <a:pt x="97677" y="1574514"/>
                  </a:lnTo>
                  <a:close/>
                </a:path>
                <a:path w="4064000" h="2741929">
                  <a:moveTo>
                    <a:pt x="123273" y="2281593"/>
                  </a:moveTo>
                  <a:lnTo>
                    <a:pt x="123158" y="2280905"/>
                  </a:lnTo>
                  <a:lnTo>
                    <a:pt x="123502" y="2281249"/>
                  </a:lnTo>
                  <a:lnTo>
                    <a:pt x="123273" y="2281593"/>
                  </a:lnTo>
                  <a:close/>
                </a:path>
                <a:path w="4064000" h="2741929">
                  <a:moveTo>
                    <a:pt x="125913" y="2284463"/>
                  </a:moveTo>
                  <a:lnTo>
                    <a:pt x="125683" y="2284463"/>
                  </a:lnTo>
                  <a:lnTo>
                    <a:pt x="124880" y="2283545"/>
                  </a:lnTo>
                  <a:lnTo>
                    <a:pt x="124076" y="2282512"/>
                  </a:lnTo>
                  <a:lnTo>
                    <a:pt x="123273" y="2281593"/>
                  </a:lnTo>
                  <a:lnTo>
                    <a:pt x="123502" y="2281249"/>
                  </a:lnTo>
                  <a:lnTo>
                    <a:pt x="124306" y="2282167"/>
                  </a:lnTo>
                  <a:lnTo>
                    <a:pt x="125109" y="2283200"/>
                  </a:lnTo>
                  <a:lnTo>
                    <a:pt x="125913" y="2284119"/>
                  </a:lnTo>
                  <a:lnTo>
                    <a:pt x="125913" y="2284463"/>
                  </a:lnTo>
                  <a:close/>
                </a:path>
                <a:path w="4064000" h="2741929">
                  <a:moveTo>
                    <a:pt x="129701" y="2296286"/>
                  </a:moveTo>
                  <a:lnTo>
                    <a:pt x="123847" y="2293187"/>
                  </a:lnTo>
                  <a:lnTo>
                    <a:pt x="124880" y="2290317"/>
                  </a:lnTo>
                  <a:lnTo>
                    <a:pt x="125798" y="2284463"/>
                  </a:lnTo>
                  <a:lnTo>
                    <a:pt x="130963" y="2285267"/>
                  </a:lnTo>
                  <a:lnTo>
                    <a:pt x="130160" y="2290432"/>
                  </a:lnTo>
                  <a:lnTo>
                    <a:pt x="129701" y="2296286"/>
                  </a:lnTo>
                  <a:close/>
                </a:path>
                <a:path w="4064000" h="2741929">
                  <a:moveTo>
                    <a:pt x="156559" y="2518511"/>
                  </a:moveTo>
                  <a:lnTo>
                    <a:pt x="156215" y="2518052"/>
                  </a:lnTo>
                  <a:lnTo>
                    <a:pt x="155985" y="2517707"/>
                  </a:lnTo>
                  <a:lnTo>
                    <a:pt x="155870" y="2517248"/>
                  </a:lnTo>
                  <a:lnTo>
                    <a:pt x="156444" y="2518052"/>
                  </a:lnTo>
                  <a:lnTo>
                    <a:pt x="156559" y="2518511"/>
                  </a:lnTo>
                  <a:close/>
                </a:path>
                <a:path w="4064000" h="2741929">
                  <a:moveTo>
                    <a:pt x="189042" y="2497046"/>
                  </a:moveTo>
                  <a:lnTo>
                    <a:pt x="185598" y="2496357"/>
                  </a:lnTo>
                  <a:lnTo>
                    <a:pt x="185139" y="2494750"/>
                  </a:lnTo>
                  <a:lnTo>
                    <a:pt x="187894" y="2495554"/>
                  </a:lnTo>
                  <a:lnTo>
                    <a:pt x="189156" y="2495554"/>
                  </a:lnTo>
                  <a:lnTo>
                    <a:pt x="189042" y="2497046"/>
                  </a:lnTo>
                  <a:close/>
                </a:path>
                <a:path w="4064000" h="2741929">
                  <a:moveTo>
                    <a:pt x="189156" y="2495554"/>
                  </a:moveTo>
                  <a:lnTo>
                    <a:pt x="187894" y="2495554"/>
                  </a:lnTo>
                  <a:lnTo>
                    <a:pt x="189156" y="2494980"/>
                  </a:lnTo>
                  <a:lnTo>
                    <a:pt x="189156" y="2495554"/>
                  </a:lnTo>
                  <a:close/>
                </a:path>
                <a:path w="4064000" h="2741929">
                  <a:moveTo>
                    <a:pt x="181581" y="2636855"/>
                  </a:moveTo>
                  <a:lnTo>
                    <a:pt x="176301" y="2632608"/>
                  </a:lnTo>
                  <a:lnTo>
                    <a:pt x="170332" y="2630771"/>
                  </a:lnTo>
                  <a:lnTo>
                    <a:pt x="173317" y="2627902"/>
                  </a:lnTo>
                  <a:lnTo>
                    <a:pt x="175268" y="2626180"/>
                  </a:lnTo>
                  <a:lnTo>
                    <a:pt x="177334" y="2624114"/>
                  </a:lnTo>
                  <a:lnTo>
                    <a:pt x="173891" y="2620441"/>
                  </a:lnTo>
                  <a:lnTo>
                    <a:pt x="172284" y="2618834"/>
                  </a:lnTo>
                  <a:lnTo>
                    <a:pt x="172513" y="2618145"/>
                  </a:lnTo>
                  <a:lnTo>
                    <a:pt x="172781" y="2617227"/>
                  </a:lnTo>
                  <a:lnTo>
                    <a:pt x="172972" y="2616653"/>
                  </a:lnTo>
                  <a:lnTo>
                    <a:pt x="175268" y="2617227"/>
                  </a:lnTo>
                  <a:lnTo>
                    <a:pt x="177678" y="2617456"/>
                  </a:lnTo>
                  <a:lnTo>
                    <a:pt x="179630" y="2618604"/>
                  </a:lnTo>
                  <a:lnTo>
                    <a:pt x="183417" y="2620900"/>
                  </a:lnTo>
                  <a:lnTo>
                    <a:pt x="188238" y="2623999"/>
                  </a:lnTo>
                  <a:lnTo>
                    <a:pt x="185024" y="2630083"/>
                  </a:lnTo>
                  <a:lnTo>
                    <a:pt x="181581" y="2636855"/>
                  </a:lnTo>
                  <a:close/>
                </a:path>
                <a:path w="4064000" h="2741929">
                  <a:moveTo>
                    <a:pt x="184904" y="2650285"/>
                  </a:moveTo>
                  <a:lnTo>
                    <a:pt x="180663" y="2650285"/>
                  </a:lnTo>
                  <a:lnTo>
                    <a:pt x="184795" y="2649137"/>
                  </a:lnTo>
                  <a:lnTo>
                    <a:pt x="184904" y="2650285"/>
                  </a:lnTo>
                  <a:close/>
                </a:path>
                <a:path w="4064000" h="2741929">
                  <a:moveTo>
                    <a:pt x="178482" y="2659927"/>
                  </a:moveTo>
                  <a:lnTo>
                    <a:pt x="176186" y="2657172"/>
                  </a:lnTo>
                  <a:lnTo>
                    <a:pt x="175612" y="2651777"/>
                  </a:lnTo>
                  <a:lnTo>
                    <a:pt x="176760" y="2650744"/>
                  </a:lnTo>
                  <a:lnTo>
                    <a:pt x="176990" y="2650170"/>
                  </a:lnTo>
                  <a:lnTo>
                    <a:pt x="180663" y="2650285"/>
                  </a:lnTo>
                  <a:lnTo>
                    <a:pt x="184904" y="2650285"/>
                  </a:lnTo>
                  <a:lnTo>
                    <a:pt x="185483" y="2656369"/>
                  </a:lnTo>
                  <a:lnTo>
                    <a:pt x="183877" y="2658779"/>
                  </a:lnTo>
                  <a:lnTo>
                    <a:pt x="182729" y="2659009"/>
                  </a:lnTo>
                  <a:lnTo>
                    <a:pt x="178482" y="2659927"/>
                  </a:lnTo>
                  <a:close/>
                </a:path>
                <a:path w="4064000" h="2741929">
                  <a:moveTo>
                    <a:pt x="194436" y="2364354"/>
                  </a:moveTo>
                  <a:lnTo>
                    <a:pt x="190649" y="2359992"/>
                  </a:lnTo>
                  <a:lnTo>
                    <a:pt x="187779" y="2356893"/>
                  </a:lnTo>
                  <a:lnTo>
                    <a:pt x="184106" y="2352646"/>
                  </a:lnTo>
                  <a:lnTo>
                    <a:pt x="186287" y="2352072"/>
                  </a:lnTo>
                  <a:lnTo>
                    <a:pt x="188123" y="2350694"/>
                  </a:lnTo>
                  <a:lnTo>
                    <a:pt x="189156" y="2351383"/>
                  </a:lnTo>
                  <a:lnTo>
                    <a:pt x="193977" y="2354482"/>
                  </a:lnTo>
                  <a:lnTo>
                    <a:pt x="194551" y="2356089"/>
                  </a:lnTo>
                  <a:lnTo>
                    <a:pt x="194436" y="2364354"/>
                  </a:lnTo>
                  <a:close/>
                </a:path>
                <a:path w="4064000" h="2741929">
                  <a:moveTo>
                    <a:pt x="147882" y="2687337"/>
                  </a:moveTo>
                  <a:lnTo>
                    <a:pt x="143560" y="2685567"/>
                  </a:lnTo>
                  <a:lnTo>
                    <a:pt x="142638" y="2680160"/>
                  </a:lnTo>
                  <a:lnTo>
                    <a:pt x="144622" y="2670372"/>
                  </a:lnTo>
                  <a:lnTo>
                    <a:pt x="155296" y="2673701"/>
                  </a:lnTo>
                  <a:lnTo>
                    <a:pt x="155526" y="2674046"/>
                  </a:lnTo>
                  <a:lnTo>
                    <a:pt x="156100" y="2686213"/>
                  </a:lnTo>
                  <a:lnTo>
                    <a:pt x="147882" y="2687337"/>
                  </a:lnTo>
                  <a:close/>
                </a:path>
                <a:path w="4064000" h="2741929">
                  <a:moveTo>
                    <a:pt x="135669" y="2385015"/>
                  </a:moveTo>
                  <a:lnTo>
                    <a:pt x="130160" y="2381687"/>
                  </a:lnTo>
                  <a:lnTo>
                    <a:pt x="134866" y="2368830"/>
                  </a:lnTo>
                  <a:lnTo>
                    <a:pt x="135325" y="2379046"/>
                  </a:lnTo>
                  <a:lnTo>
                    <a:pt x="135669" y="2385015"/>
                  </a:lnTo>
                  <a:close/>
                </a:path>
                <a:path w="4064000" h="2741929">
                  <a:moveTo>
                    <a:pt x="172339" y="2438161"/>
                  </a:moveTo>
                  <a:lnTo>
                    <a:pt x="163675" y="2438161"/>
                  </a:lnTo>
                  <a:lnTo>
                    <a:pt x="168381" y="2429667"/>
                  </a:lnTo>
                  <a:lnTo>
                    <a:pt x="172339" y="2438161"/>
                  </a:lnTo>
                  <a:close/>
                </a:path>
                <a:path w="4064000" h="2741929">
                  <a:moveTo>
                    <a:pt x="161839" y="2448377"/>
                  </a:moveTo>
                  <a:lnTo>
                    <a:pt x="160691" y="2448147"/>
                  </a:lnTo>
                  <a:lnTo>
                    <a:pt x="159084" y="2437243"/>
                  </a:lnTo>
                  <a:lnTo>
                    <a:pt x="163675" y="2438161"/>
                  </a:lnTo>
                  <a:lnTo>
                    <a:pt x="172339" y="2438161"/>
                  </a:lnTo>
                  <a:lnTo>
                    <a:pt x="173087" y="2439768"/>
                  </a:lnTo>
                  <a:lnTo>
                    <a:pt x="161839" y="2448377"/>
                  </a:lnTo>
                  <a:close/>
                </a:path>
                <a:path w="4064000" h="2741929">
                  <a:moveTo>
                    <a:pt x="275586" y="2597598"/>
                  </a:moveTo>
                  <a:lnTo>
                    <a:pt x="274782" y="2597139"/>
                  </a:lnTo>
                  <a:lnTo>
                    <a:pt x="273519" y="2596910"/>
                  </a:lnTo>
                  <a:lnTo>
                    <a:pt x="274208" y="2595417"/>
                  </a:lnTo>
                  <a:lnTo>
                    <a:pt x="274208" y="2594729"/>
                  </a:lnTo>
                  <a:lnTo>
                    <a:pt x="274553" y="2594614"/>
                  </a:lnTo>
                  <a:lnTo>
                    <a:pt x="276159" y="2597369"/>
                  </a:lnTo>
                  <a:lnTo>
                    <a:pt x="275586" y="2597598"/>
                  </a:lnTo>
                  <a:close/>
                </a:path>
                <a:path w="4064000" h="2741929">
                  <a:moveTo>
                    <a:pt x="222328" y="2616079"/>
                  </a:moveTo>
                  <a:lnTo>
                    <a:pt x="217737" y="2615734"/>
                  </a:lnTo>
                  <a:lnTo>
                    <a:pt x="213145" y="2611372"/>
                  </a:lnTo>
                  <a:lnTo>
                    <a:pt x="208210" y="2606781"/>
                  </a:lnTo>
                  <a:lnTo>
                    <a:pt x="210046" y="2601616"/>
                  </a:lnTo>
                  <a:lnTo>
                    <a:pt x="211998" y="2595876"/>
                  </a:lnTo>
                  <a:lnTo>
                    <a:pt x="220606" y="2595876"/>
                  </a:lnTo>
                  <a:lnTo>
                    <a:pt x="225082" y="2601042"/>
                  </a:lnTo>
                  <a:lnTo>
                    <a:pt x="226919" y="2610684"/>
                  </a:lnTo>
                  <a:lnTo>
                    <a:pt x="222328" y="2616079"/>
                  </a:lnTo>
                  <a:close/>
                </a:path>
                <a:path w="4064000" h="2741929">
                  <a:moveTo>
                    <a:pt x="259861" y="2355286"/>
                  </a:moveTo>
                  <a:lnTo>
                    <a:pt x="259172" y="2349546"/>
                  </a:lnTo>
                  <a:lnTo>
                    <a:pt x="258713" y="2345988"/>
                  </a:lnTo>
                  <a:lnTo>
                    <a:pt x="258139" y="2340364"/>
                  </a:lnTo>
                  <a:lnTo>
                    <a:pt x="266288" y="2348514"/>
                  </a:lnTo>
                  <a:lnTo>
                    <a:pt x="259861" y="2355286"/>
                  </a:lnTo>
                  <a:close/>
                </a:path>
                <a:path w="4064000" h="2741929">
                  <a:moveTo>
                    <a:pt x="267092" y="2673586"/>
                  </a:moveTo>
                  <a:lnTo>
                    <a:pt x="265255" y="2670487"/>
                  </a:lnTo>
                  <a:lnTo>
                    <a:pt x="266059" y="2669684"/>
                  </a:lnTo>
                  <a:lnTo>
                    <a:pt x="266747" y="2668765"/>
                  </a:lnTo>
                  <a:lnTo>
                    <a:pt x="267895" y="2668191"/>
                  </a:lnTo>
                  <a:lnTo>
                    <a:pt x="268584" y="2669224"/>
                  </a:lnTo>
                  <a:lnTo>
                    <a:pt x="270076" y="2670717"/>
                  </a:lnTo>
                  <a:lnTo>
                    <a:pt x="267666" y="2672553"/>
                  </a:lnTo>
                  <a:lnTo>
                    <a:pt x="267092" y="2673586"/>
                  </a:lnTo>
                  <a:close/>
                </a:path>
                <a:path w="4064000" h="2741929">
                  <a:moveTo>
                    <a:pt x="232199" y="2546059"/>
                  </a:moveTo>
                  <a:lnTo>
                    <a:pt x="232543" y="2543075"/>
                  </a:lnTo>
                  <a:lnTo>
                    <a:pt x="232084" y="2540435"/>
                  </a:lnTo>
                  <a:lnTo>
                    <a:pt x="236216" y="2533089"/>
                  </a:lnTo>
                  <a:lnTo>
                    <a:pt x="238626" y="2536532"/>
                  </a:lnTo>
                  <a:lnTo>
                    <a:pt x="241840" y="2541583"/>
                  </a:lnTo>
                  <a:lnTo>
                    <a:pt x="238167" y="2543304"/>
                  </a:lnTo>
                  <a:lnTo>
                    <a:pt x="235642" y="2544452"/>
                  </a:lnTo>
                  <a:lnTo>
                    <a:pt x="232199" y="2546059"/>
                  </a:lnTo>
                  <a:close/>
                </a:path>
                <a:path w="4064000" h="2741929">
                  <a:moveTo>
                    <a:pt x="221065" y="2367338"/>
                  </a:moveTo>
                  <a:lnTo>
                    <a:pt x="217966" y="2361714"/>
                  </a:lnTo>
                  <a:lnTo>
                    <a:pt x="213834" y="2358385"/>
                  </a:lnTo>
                  <a:lnTo>
                    <a:pt x="215671" y="2352760"/>
                  </a:lnTo>
                  <a:lnTo>
                    <a:pt x="217392" y="2347710"/>
                  </a:lnTo>
                  <a:lnTo>
                    <a:pt x="219114" y="2342545"/>
                  </a:lnTo>
                  <a:lnTo>
                    <a:pt x="224740" y="2345873"/>
                  </a:lnTo>
                  <a:lnTo>
                    <a:pt x="227708" y="2350063"/>
                  </a:lnTo>
                  <a:lnTo>
                    <a:pt x="228330" y="2355975"/>
                  </a:lnTo>
                  <a:lnTo>
                    <a:pt x="226919" y="2364469"/>
                  </a:lnTo>
                  <a:lnTo>
                    <a:pt x="221065" y="2367338"/>
                  </a:lnTo>
                  <a:close/>
                </a:path>
                <a:path w="4064000" h="2741929">
                  <a:moveTo>
                    <a:pt x="250104" y="2679326"/>
                  </a:moveTo>
                  <a:lnTo>
                    <a:pt x="249875" y="2679326"/>
                  </a:lnTo>
                  <a:lnTo>
                    <a:pt x="249531" y="2679211"/>
                  </a:lnTo>
                  <a:lnTo>
                    <a:pt x="249186" y="2679211"/>
                  </a:lnTo>
                  <a:lnTo>
                    <a:pt x="249301" y="2678866"/>
                  </a:lnTo>
                  <a:lnTo>
                    <a:pt x="249416" y="2678178"/>
                  </a:lnTo>
                  <a:lnTo>
                    <a:pt x="250334" y="2678063"/>
                  </a:lnTo>
                  <a:lnTo>
                    <a:pt x="250181" y="2678522"/>
                  </a:lnTo>
                  <a:lnTo>
                    <a:pt x="250104" y="2679326"/>
                  </a:lnTo>
                  <a:close/>
                </a:path>
                <a:path w="4064000" h="2741929">
                  <a:moveTo>
                    <a:pt x="253510" y="2569935"/>
                  </a:moveTo>
                  <a:lnTo>
                    <a:pt x="248957" y="2569935"/>
                  </a:lnTo>
                  <a:lnTo>
                    <a:pt x="253318" y="2568213"/>
                  </a:lnTo>
                  <a:lnTo>
                    <a:pt x="253510" y="2569935"/>
                  </a:lnTo>
                  <a:close/>
                </a:path>
                <a:path w="4064000" h="2741929">
                  <a:moveTo>
                    <a:pt x="246202" y="2579577"/>
                  </a:moveTo>
                  <a:lnTo>
                    <a:pt x="242873" y="2577511"/>
                  </a:lnTo>
                  <a:lnTo>
                    <a:pt x="243792" y="2570968"/>
                  </a:lnTo>
                  <a:lnTo>
                    <a:pt x="243792" y="2570394"/>
                  </a:lnTo>
                  <a:lnTo>
                    <a:pt x="245054" y="2569476"/>
                  </a:lnTo>
                  <a:lnTo>
                    <a:pt x="245628" y="2569591"/>
                  </a:lnTo>
                  <a:lnTo>
                    <a:pt x="248957" y="2569935"/>
                  </a:lnTo>
                  <a:lnTo>
                    <a:pt x="253510" y="2569935"/>
                  </a:lnTo>
                  <a:lnTo>
                    <a:pt x="254007" y="2574412"/>
                  </a:lnTo>
                  <a:lnTo>
                    <a:pt x="254122" y="2575904"/>
                  </a:lnTo>
                  <a:lnTo>
                    <a:pt x="251941" y="2579118"/>
                  </a:lnTo>
                  <a:lnTo>
                    <a:pt x="250678" y="2579232"/>
                  </a:lnTo>
                  <a:lnTo>
                    <a:pt x="246202" y="2579577"/>
                  </a:lnTo>
                  <a:close/>
                </a:path>
                <a:path w="4064000" h="2741929">
                  <a:moveTo>
                    <a:pt x="243332" y="2639954"/>
                  </a:moveTo>
                  <a:lnTo>
                    <a:pt x="242299" y="2637773"/>
                  </a:lnTo>
                  <a:lnTo>
                    <a:pt x="241381" y="2635592"/>
                  </a:lnTo>
                  <a:lnTo>
                    <a:pt x="240348" y="2633411"/>
                  </a:lnTo>
                  <a:lnTo>
                    <a:pt x="242185" y="2632264"/>
                  </a:lnTo>
                  <a:lnTo>
                    <a:pt x="243218" y="2631690"/>
                  </a:lnTo>
                  <a:lnTo>
                    <a:pt x="244021" y="2633985"/>
                  </a:lnTo>
                  <a:lnTo>
                    <a:pt x="244710" y="2636281"/>
                  </a:lnTo>
                  <a:lnTo>
                    <a:pt x="245513" y="2638577"/>
                  </a:lnTo>
                  <a:lnTo>
                    <a:pt x="244710" y="2639036"/>
                  </a:lnTo>
                  <a:lnTo>
                    <a:pt x="243332" y="2639954"/>
                  </a:lnTo>
                  <a:close/>
                </a:path>
                <a:path w="4064000" h="2741929">
                  <a:moveTo>
                    <a:pt x="40825" y="2124443"/>
                  </a:moveTo>
                  <a:lnTo>
                    <a:pt x="38336" y="2123864"/>
                  </a:lnTo>
                  <a:lnTo>
                    <a:pt x="36535" y="2118614"/>
                  </a:lnTo>
                  <a:lnTo>
                    <a:pt x="34433" y="2107349"/>
                  </a:lnTo>
                  <a:lnTo>
                    <a:pt x="38795" y="2113318"/>
                  </a:lnTo>
                  <a:lnTo>
                    <a:pt x="41894" y="2117450"/>
                  </a:lnTo>
                  <a:lnTo>
                    <a:pt x="44993" y="2121697"/>
                  </a:lnTo>
                  <a:lnTo>
                    <a:pt x="40825" y="2124443"/>
                  </a:lnTo>
                  <a:close/>
                </a:path>
                <a:path w="4064000" h="2741929">
                  <a:moveTo>
                    <a:pt x="38910" y="1818892"/>
                  </a:moveTo>
                  <a:lnTo>
                    <a:pt x="37073" y="1815564"/>
                  </a:lnTo>
                  <a:lnTo>
                    <a:pt x="34893" y="1812809"/>
                  </a:lnTo>
                  <a:lnTo>
                    <a:pt x="33400" y="1808217"/>
                  </a:lnTo>
                  <a:lnTo>
                    <a:pt x="35581" y="1803970"/>
                  </a:lnTo>
                  <a:lnTo>
                    <a:pt x="39025" y="1805348"/>
                  </a:lnTo>
                  <a:lnTo>
                    <a:pt x="42124" y="1807184"/>
                  </a:lnTo>
                  <a:lnTo>
                    <a:pt x="47518" y="1809939"/>
                  </a:lnTo>
                  <a:lnTo>
                    <a:pt x="43271" y="1814416"/>
                  </a:lnTo>
                  <a:lnTo>
                    <a:pt x="41550" y="1816138"/>
                  </a:lnTo>
                  <a:lnTo>
                    <a:pt x="38910" y="1818892"/>
                  </a:lnTo>
                  <a:close/>
                </a:path>
                <a:path w="4064000" h="2741929">
                  <a:moveTo>
                    <a:pt x="82411" y="1863774"/>
                  </a:moveTo>
                  <a:lnTo>
                    <a:pt x="75984" y="1856198"/>
                  </a:lnTo>
                  <a:lnTo>
                    <a:pt x="80116" y="1849999"/>
                  </a:lnTo>
                  <a:lnTo>
                    <a:pt x="83789" y="1845867"/>
                  </a:lnTo>
                  <a:lnTo>
                    <a:pt x="90102" y="1853558"/>
                  </a:lnTo>
                  <a:lnTo>
                    <a:pt x="85510" y="1856198"/>
                  </a:lnTo>
                  <a:lnTo>
                    <a:pt x="82411" y="1863774"/>
                  </a:lnTo>
                  <a:close/>
                </a:path>
                <a:path w="4064000" h="2741929">
                  <a:moveTo>
                    <a:pt x="87117" y="2070043"/>
                  </a:moveTo>
                  <a:lnTo>
                    <a:pt x="86773" y="2068896"/>
                  </a:lnTo>
                  <a:lnTo>
                    <a:pt x="86084" y="2067862"/>
                  </a:lnTo>
                  <a:lnTo>
                    <a:pt x="87003" y="2066715"/>
                  </a:lnTo>
                  <a:lnTo>
                    <a:pt x="87462" y="2067174"/>
                  </a:lnTo>
                  <a:lnTo>
                    <a:pt x="88036" y="2067518"/>
                  </a:lnTo>
                  <a:lnTo>
                    <a:pt x="88495" y="2067977"/>
                  </a:lnTo>
                  <a:lnTo>
                    <a:pt x="87117" y="2070043"/>
                  </a:lnTo>
                  <a:close/>
                </a:path>
                <a:path w="4064000" h="2741929">
                  <a:moveTo>
                    <a:pt x="95726" y="1710879"/>
                  </a:moveTo>
                  <a:lnTo>
                    <a:pt x="90561" y="1699975"/>
                  </a:lnTo>
                  <a:lnTo>
                    <a:pt x="87806" y="1694006"/>
                  </a:lnTo>
                  <a:lnTo>
                    <a:pt x="96529" y="1696990"/>
                  </a:lnTo>
                  <a:lnTo>
                    <a:pt x="95726" y="1710879"/>
                  </a:lnTo>
                  <a:close/>
                </a:path>
                <a:path w="4064000" h="2741929">
                  <a:moveTo>
                    <a:pt x="25481" y="2647530"/>
                  </a:moveTo>
                  <a:lnTo>
                    <a:pt x="24677" y="2647071"/>
                  </a:lnTo>
                  <a:lnTo>
                    <a:pt x="21922" y="2645693"/>
                  </a:lnTo>
                  <a:lnTo>
                    <a:pt x="19742" y="2642594"/>
                  </a:lnTo>
                  <a:lnTo>
                    <a:pt x="16413" y="2639265"/>
                  </a:lnTo>
                  <a:lnTo>
                    <a:pt x="19053" y="2635248"/>
                  </a:lnTo>
                  <a:lnTo>
                    <a:pt x="20430" y="2631690"/>
                  </a:lnTo>
                  <a:lnTo>
                    <a:pt x="22726" y="2630083"/>
                  </a:lnTo>
                  <a:lnTo>
                    <a:pt x="24907" y="2628590"/>
                  </a:lnTo>
                  <a:lnTo>
                    <a:pt x="30072" y="2636396"/>
                  </a:lnTo>
                  <a:lnTo>
                    <a:pt x="29039" y="2643512"/>
                  </a:lnTo>
                  <a:lnTo>
                    <a:pt x="25481" y="2647530"/>
                  </a:lnTo>
                  <a:close/>
                </a:path>
                <a:path w="4064000" h="2741929">
                  <a:moveTo>
                    <a:pt x="93889" y="2272181"/>
                  </a:moveTo>
                  <a:lnTo>
                    <a:pt x="91364" y="2268164"/>
                  </a:lnTo>
                  <a:lnTo>
                    <a:pt x="85625" y="2258751"/>
                  </a:lnTo>
                  <a:lnTo>
                    <a:pt x="94922" y="2257718"/>
                  </a:lnTo>
                  <a:lnTo>
                    <a:pt x="94463" y="2264949"/>
                  </a:lnTo>
                  <a:lnTo>
                    <a:pt x="96070" y="2270000"/>
                  </a:lnTo>
                  <a:lnTo>
                    <a:pt x="95381" y="2270804"/>
                  </a:lnTo>
                  <a:lnTo>
                    <a:pt x="94578" y="2271492"/>
                  </a:lnTo>
                  <a:lnTo>
                    <a:pt x="93889" y="2272181"/>
                  </a:lnTo>
                  <a:close/>
                </a:path>
                <a:path w="4064000" h="2741929">
                  <a:moveTo>
                    <a:pt x="13199" y="1887879"/>
                  </a:moveTo>
                  <a:lnTo>
                    <a:pt x="11018" y="1886501"/>
                  </a:lnTo>
                  <a:lnTo>
                    <a:pt x="8723" y="1885124"/>
                  </a:lnTo>
                  <a:lnTo>
                    <a:pt x="6542" y="1883746"/>
                  </a:lnTo>
                  <a:lnTo>
                    <a:pt x="6772" y="1882828"/>
                  </a:lnTo>
                  <a:lnTo>
                    <a:pt x="7001" y="1882025"/>
                  </a:lnTo>
                  <a:lnTo>
                    <a:pt x="7460" y="1881106"/>
                  </a:lnTo>
                  <a:lnTo>
                    <a:pt x="9756" y="1882025"/>
                  </a:lnTo>
                  <a:lnTo>
                    <a:pt x="12166" y="1883058"/>
                  </a:lnTo>
                  <a:lnTo>
                    <a:pt x="14462" y="1883976"/>
                  </a:lnTo>
                  <a:lnTo>
                    <a:pt x="14003" y="1885353"/>
                  </a:lnTo>
                  <a:lnTo>
                    <a:pt x="13658" y="1886616"/>
                  </a:lnTo>
                  <a:lnTo>
                    <a:pt x="13199" y="1887879"/>
                  </a:lnTo>
                  <a:close/>
                </a:path>
                <a:path w="4064000" h="2741929">
                  <a:moveTo>
                    <a:pt x="25940" y="1856427"/>
                  </a:moveTo>
                  <a:lnTo>
                    <a:pt x="21806" y="1852944"/>
                  </a:lnTo>
                  <a:lnTo>
                    <a:pt x="20416" y="1849225"/>
                  </a:lnTo>
                  <a:lnTo>
                    <a:pt x="21759" y="1842965"/>
                  </a:lnTo>
                  <a:lnTo>
                    <a:pt x="25825" y="1831863"/>
                  </a:lnTo>
                  <a:lnTo>
                    <a:pt x="28465" y="1831634"/>
                  </a:lnTo>
                  <a:lnTo>
                    <a:pt x="30990" y="1831749"/>
                  </a:lnTo>
                  <a:lnTo>
                    <a:pt x="33515" y="1833011"/>
                  </a:lnTo>
                  <a:lnTo>
                    <a:pt x="28235" y="1840472"/>
                  </a:lnTo>
                  <a:lnTo>
                    <a:pt x="25940" y="1846785"/>
                  </a:lnTo>
                  <a:lnTo>
                    <a:pt x="25940" y="1856427"/>
                  </a:lnTo>
                  <a:close/>
                </a:path>
                <a:path w="4064000" h="2741929">
                  <a:moveTo>
                    <a:pt x="21808" y="1721784"/>
                  </a:moveTo>
                  <a:lnTo>
                    <a:pt x="21463" y="1718340"/>
                  </a:lnTo>
                  <a:lnTo>
                    <a:pt x="25481" y="1715471"/>
                  </a:lnTo>
                  <a:lnTo>
                    <a:pt x="29957" y="1716619"/>
                  </a:lnTo>
                  <a:lnTo>
                    <a:pt x="34433" y="1717307"/>
                  </a:lnTo>
                  <a:lnTo>
                    <a:pt x="34089" y="1720407"/>
                  </a:lnTo>
                  <a:lnTo>
                    <a:pt x="21808" y="1721784"/>
                  </a:lnTo>
                  <a:close/>
                </a:path>
                <a:path w="4064000" h="2741929">
                  <a:moveTo>
                    <a:pt x="39025" y="1772749"/>
                  </a:moveTo>
                  <a:lnTo>
                    <a:pt x="32712" y="1772749"/>
                  </a:lnTo>
                  <a:lnTo>
                    <a:pt x="32597" y="1769764"/>
                  </a:lnTo>
                  <a:lnTo>
                    <a:pt x="31220" y="1765632"/>
                  </a:lnTo>
                  <a:lnTo>
                    <a:pt x="32367" y="1764025"/>
                  </a:lnTo>
                  <a:lnTo>
                    <a:pt x="35122" y="1760008"/>
                  </a:lnTo>
                  <a:lnTo>
                    <a:pt x="39025" y="1757482"/>
                  </a:lnTo>
                  <a:lnTo>
                    <a:pt x="43616" y="1764140"/>
                  </a:lnTo>
                  <a:lnTo>
                    <a:pt x="40287" y="1769764"/>
                  </a:lnTo>
                  <a:lnTo>
                    <a:pt x="39025" y="1772749"/>
                  </a:lnTo>
                  <a:close/>
                </a:path>
                <a:path w="4064000" h="2741929">
                  <a:moveTo>
                    <a:pt x="161035" y="2370552"/>
                  </a:moveTo>
                  <a:lnTo>
                    <a:pt x="154952" y="2370552"/>
                  </a:lnTo>
                  <a:lnTo>
                    <a:pt x="154952" y="2368830"/>
                  </a:lnTo>
                  <a:lnTo>
                    <a:pt x="161035" y="2368830"/>
                  </a:lnTo>
                  <a:lnTo>
                    <a:pt x="161035" y="2370552"/>
                  </a:lnTo>
                  <a:close/>
                </a:path>
                <a:path w="4064000" h="2741929">
                  <a:moveTo>
                    <a:pt x="273060" y="2549388"/>
                  </a:moveTo>
                  <a:lnTo>
                    <a:pt x="272372" y="2548240"/>
                  </a:lnTo>
                  <a:lnTo>
                    <a:pt x="271913" y="2547781"/>
                  </a:lnTo>
                  <a:lnTo>
                    <a:pt x="274438" y="2545027"/>
                  </a:lnTo>
                  <a:lnTo>
                    <a:pt x="277881" y="2541353"/>
                  </a:lnTo>
                  <a:lnTo>
                    <a:pt x="276045" y="2547781"/>
                  </a:lnTo>
                  <a:lnTo>
                    <a:pt x="277652" y="2548929"/>
                  </a:lnTo>
                  <a:lnTo>
                    <a:pt x="273060" y="2549388"/>
                  </a:lnTo>
                  <a:close/>
                </a:path>
                <a:path w="4064000" h="2741929">
                  <a:moveTo>
                    <a:pt x="0" y="2555472"/>
                  </a:moveTo>
                  <a:lnTo>
                    <a:pt x="0" y="2545256"/>
                  </a:lnTo>
                  <a:lnTo>
                    <a:pt x="2525" y="2548700"/>
                  </a:lnTo>
                  <a:lnTo>
                    <a:pt x="2410" y="2552717"/>
                  </a:lnTo>
                  <a:lnTo>
                    <a:pt x="0" y="2555472"/>
                  </a:lnTo>
                  <a:close/>
                </a:path>
                <a:path w="4064000" h="2741929">
                  <a:moveTo>
                    <a:pt x="1836" y="1798805"/>
                  </a:moveTo>
                  <a:lnTo>
                    <a:pt x="0" y="1798575"/>
                  </a:lnTo>
                  <a:lnTo>
                    <a:pt x="0" y="1780325"/>
                  </a:lnTo>
                  <a:lnTo>
                    <a:pt x="1377" y="1780439"/>
                  </a:lnTo>
                  <a:lnTo>
                    <a:pt x="3941" y="1780439"/>
                  </a:lnTo>
                  <a:lnTo>
                    <a:pt x="5739" y="1785720"/>
                  </a:lnTo>
                  <a:lnTo>
                    <a:pt x="9411" y="1790885"/>
                  </a:lnTo>
                  <a:lnTo>
                    <a:pt x="5279" y="1796050"/>
                  </a:lnTo>
                  <a:lnTo>
                    <a:pt x="3672" y="1798231"/>
                  </a:lnTo>
                  <a:lnTo>
                    <a:pt x="1836" y="1798805"/>
                  </a:lnTo>
                  <a:close/>
                </a:path>
                <a:path w="4064000" h="2741929">
                  <a:moveTo>
                    <a:pt x="3941" y="1780439"/>
                  </a:moveTo>
                  <a:lnTo>
                    <a:pt x="2639" y="1780439"/>
                  </a:lnTo>
                  <a:lnTo>
                    <a:pt x="3902" y="1780325"/>
                  </a:lnTo>
                  <a:close/>
                </a:path>
                <a:path w="4064000" h="2741929">
                  <a:moveTo>
                    <a:pt x="151394" y="2011962"/>
                  </a:moveTo>
                  <a:lnTo>
                    <a:pt x="149672" y="2008289"/>
                  </a:lnTo>
                  <a:lnTo>
                    <a:pt x="148524" y="2005993"/>
                  </a:lnTo>
                  <a:lnTo>
                    <a:pt x="149672" y="2006567"/>
                  </a:lnTo>
                  <a:lnTo>
                    <a:pt x="150590" y="2006911"/>
                  </a:lnTo>
                  <a:lnTo>
                    <a:pt x="151394" y="2007256"/>
                  </a:lnTo>
                  <a:lnTo>
                    <a:pt x="151394" y="2011962"/>
                  </a:lnTo>
                  <a:close/>
                </a:path>
                <a:path w="4064000" h="2741929">
                  <a:moveTo>
                    <a:pt x="274897" y="2329803"/>
                  </a:moveTo>
                  <a:lnTo>
                    <a:pt x="273634" y="2321883"/>
                  </a:lnTo>
                  <a:lnTo>
                    <a:pt x="273060" y="2318669"/>
                  </a:lnTo>
                  <a:lnTo>
                    <a:pt x="273634" y="2318669"/>
                  </a:lnTo>
                  <a:lnTo>
                    <a:pt x="274897" y="2329803"/>
                  </a:lnTo>
                  <a:close/>
                </a:path>
                <a:path w="4064000" h="2741929">
                  <a:moveTo>
                    <a:pt x="186631" y="2345414"/>
                  </a:moveTo>
                  <a:lnTo>
                    <a:pt x="186057" y="2344496"/>
                  </a:lnTo>
                  <a:lnTo>
                    <a:pt x="185598" y="2343463"/>
                  </a:lnTo>
                  <a:lnTo>
                    <a:pt x="185139" y="2342545"/>
                  </a:lnTo>
                  <a:lnTo>
                    <a:pt x="186631" y="2341626"/>
                  </a:lnTo>
                  <a:lnTo>
                    <a:pt x="188009" y="2340593"/>
                  </a:lnTo>
                  <a:lnTo>
                    <a:pt x="189386" y="2339675"/>
                  </a:lnTo>
                  <a:lnTo>
                    <a:pt x="189730" y="2340134"/>
                  </a:lnTo>
                  <a:lnTo>
                    <a:pt x="189960" y="2340708"/>
                  </a:lnTo>
                  <a:lnTo>
                    <a:pt x="190304" y="2341167"/>
                  </a:lnTo>
                  <a:lnTo>
                    <a:pt x="187894" y="2344037"/>
                  </a:lnTo>
                  <a:lnTo>
                    <a:pt x="186631" y="2345414"/>
                  </a:lnTo>
                  <a:close/>
                </a:path>
                <a:path w="4064000" h="2741929">
                  <a:moveTo>
                    <a:pt x="113976" y="1755187"/>
                  </a:moveTo>
                  <a:lnTo>
                    <a:pt x="110991" y="1749562"/>
                  </a:lnTo>
                  <a:lnTo>
                    <a:pt x="108122" y="1746922"/>
                  </a:lnTo>
                  <a:lnTo>
                    <a:pt x="113287" y="1743708"/>
                  </a:lnTo>
                  <a:lnTo>
                    <a:pt x="113517" y="1746807"/>
                  </a:lnTo>
                  <a:lnTo>
                    <a:pt x="113638" y="1749562"/>
                  </a:lnTo>
                  <a:lnTo>
                    <a:pt x="113976" y="1755187"/>
                  </a:lnTo>
                  <a:close/>
                </a:path>
                <a:path w="4064000" h="2741929">
                  <a:moveTo>
                    <a:pt x="29383" y="2424731"/>
                  </a:moveTo>
                  <a:lnTo>
                    <a:pt x="27776" y="2423928"/>
                  </a:lnTo>
                  <a:lnTo>
                    <a:pt x="24333" y="2422091"/>
                  </a:lnTo>
                  <a:lnTo>
                    <a:pt x="24792" y="2420484"/>
                  </a:lnTo>
                  <a:lnTo>
                    <a:pt x="24907" y="2419565"/>
                  </a:lnTo>
                  <a:lnTo>
                    <a:pt x="26858" y="2420025"/>
                  </a:lnTo>
                  <a:lnTo>
                    <a:pt x="28694" y="2420599"/>
                  </a:lnTo>
                  <a:lnTo>
                    <a:pt x="30531" y="2421058"/>
                  </a:lnTo>
                  <a:lnTo>
                    <a:pt x="30187" y="2422320"/>
                  </a:lnTo>
                  <a:lnTo>
                    <a:pt x="29727" y="2423468"/>
                  </a:lnTo>
                  <a:lnTo>
                    <a:pt x="29383" y="2424731"/>
                  </a:lnTo>
                  <a:close/>
                </a:path>
                <a:path w="4064000" h="2741929">
                  <a:moveTo>
                    <a:pt x="265944" y="2647989"/>
                  </a:moveTo>
                  <a:lnTo>
                    <a:pt x="266059" y="2645808"/>
                  </a:lnTo>
                  <a:lnTo>
                    <a:pt x="266174" y="2646153"/>
                  </a:lnTo>
                  <a:lnTo>
                    <a:pt x="266403" y="2646497"/>
                  </a:lnTo>
                  <a:lnTo>
                    <a:pt x="266518" y="2646956"/>
                  </a:lnTo>
                  <a:lnTo>
                    <a:pt x="266288" y="2647300"/>
                  </a:lnTo>
                  <a:lnTo>
                    <a:pt x="266174" y="2647645"/>
                  </a:lnTo>
                  <a:lnTo>
                    <a:pt x="265944" y="2647989"/>
                  </a:lnTo>
                  <a:close/>
                </a:path>
                <a:path w="4064000" h="2741929">
                  <a:moveTo>
                    <a:pt x="250908" y="2546059"/>
                  </a:moveTo>
                  <a:lnTo>
                    <a:pt x="250564" y="2545830"/>
                  </a:lnTo>
                  <a:lnTo>
                    <a:pt x="249875" y="2545485"/>
                  </a:lnTo>
                  <a:lnTo>
                    <a:pt x="250104" y="2544452"/>
                  </a:lnTo>
                  <a:lnTo>
                    <a:pt x="250334" y="2544682"/>
                  </a:lnTo>
                  <a:lnTo>
                    <a:pt x="251137" y="2545026"/>
                  </a:lnTo>
                  <a:lnTo>
                    <a:pt x="250908" y="2546059"/>
                  </a:lnTo>
                  <a:close/>
                </a:path>
                <a:path w="4064000" h="2741929">
                  <a:moveTo>
                    <a:pt x="275930" y="2412679"/>
                  </a:moveTo>
                  <a:lnTo>
                    <a:pt x="275126" y="2412564"/>
                  </a:lnTo>
                  <a:lnTo>
                    <a:pt x="275586" y="2411646"/>
                  </a:lnTo>
                  <a:lnTo>
                    <a:pt x="275930" y="2412679"/>
                  </a:lnTo>
                  <a:close/>
                </a:path>
                <a:path w="4064000" h="2741929">
                  <a:moveTo>
                    <a:pt x="112943" y="1957553"/>
                  </a:moveTo>
                  <a:lnTo>
                    <a:pt x="112369" y="1957094"/>
                  </a:lnTo>
                  <a:lnTo>
                    <a:pt x="113057" y="1956750"/>
                  </a:lnTo>
                  <a:lnTo>
                    <a:pt x="112943" y="1957553"/>
                  </a:lnTo>
                  <a:close/>
                </a:path>
                <a:path w="4064000" h="2741929">
                  <a:moveTo>
                    <a:pt x="110532" y="2652810"/>
                  </a:moveTo>
                  <a:lnTo>
                    <a:pt x="108811" y="2643627"/>
                  </a:lnTo>
                  <a:lnTo>
                    <a:pt x="105941" y="2642250"/>
                  </a:lnTo>
                  <a:lnTo>
                    <a:pt x="106286" y="2641217"/>
                  </a:lnTo>
                  <a:lnTo>
                    <a:pt x="106745" y="2640069"/>
                  </a:lnTo>
                  <a:lnTo>
                    <a:pt x="107204" y="2639151"/>
                  </a:lnTo>
                  <a:lnTo>
                    <a:pt x="109958" y="2640298"/>
                  </a:lnTo>
                  <a:lnTo>
                    <a:pt x="112598" y="2641561"/>
                  </a:lnTo>
                  <a:lnTo>
                    <a:pt x="115583" y="2642824"/>
                  </a:lnTo>
                  <a:lnTo>
                    <a:pt x="110532" y="2652810"/>
                  </a:lnTo>
                  <a:close/>
                </a:path>
                <a:path w="4064000" h="2741929">
                  <a:moveTo>
                    <a:pt x="94348" y="2355401"/>
                  </a:moveTo>
                  <a:lnTo>
                    <a:pt x="87691" y="2354827"/>
                  </a:lnTo>
                  <a:lnTo>
                    <a:pt x="84477" y="2349891"/>
                  </a:lnTo>
                  <a:lnTo>
                    <a:pt x="81723" y="2345529"/>
                  </a:lnTo>
                  <a:lnTo>
                    <a:pt x="77935" y="2339675"/>
                  </a:lnTo>
                  <a:lnTo>
                    <a:pt x="81608" y="2336461"/>
                  </a:lnTo>
                  <a:lnTo>
                    <a:pt x="84936" y="2333476"/>
                  </a:lnTo>
                  <a:lnTo>
                    <a:pt x="89872" y="2329000"/>
                  </a:lnTo>
                  <a:lnTo>
                    <a:pt x="92856" y="2335084"/>
                  </a:lnTo>
                  <a:lnTo>
                    <a:pt x="96644" y="2339560"/>
                  </a:lnTo>
                  <a:lnTo>
                    <a:pt x="96874" y="2344266"/>
                  </a:lnTo>
                  <a:lnTo>
                    <a:pt x="97218" y="2349661"/>
                  </a:lnTo>
                  <a:lnTo>
                    <a:pt x="94348" y="2355401"/>
                  </a:lnTo>
                  <a:close/>
                </a:path>
                <a:path w="4064000" h="2741929">
                  <a:moveTo>
                    <a:pt x="118452" y="1797428"/>
                  </a:moveTo>
                  <a:lnTo>
                    <a:pt x="112473" y="1795482"/>
                  </a:lnTo>
                  <a:lnTo>
                    <a:pt x="109958" y="1790038"/>
                  </a:lnTo>
                  <a:lnTo>
                    <a:pt x="110285" y="1782981"/>
                  </a:lnTo>
                  <a:lnTo>
                    <a:pt x="112828" y="1776192"/>
                  </a:lnTo>
                  <a:lnTo>
                    <a:pt x="119830" y="1779865"/>
                  </a:lnTo>
                  <a:lnTo>
                    <a:pt x="127061" y="1784113"/>
                  </a:lnTo>
                  <a:lnTo>
                    <a:pt x="124535" y="1795247"/>
                  </a:lnTo>
                  <a:lnTo>
                    <a:pt x="120863" y="1797198"/>
                  </a:lnTo>
                  <a:lnTo>
                    <a:pt x="118452" y="1797428"/>
                  </a:lnTo>
                  <a:close/>
                </a:path>
                <a:path w="4064000" h="2741929">
                  <a:moveTo>
                    <a:pt x="97677" y="2669225"/>
                  </a:moveTo>
                  <a:lnTo>
                    <a:pt x="97562" y="2668421"/>
                  </a:lnTo>
                  <a:lnTo>
                    <a:pt x="97350" y="2667503"/>
                  </a:lnTo>
                  <a:lnTo>
                    <a:pt x="97333" y="2666814"/>
                  </a:lnTo>
                  <a:lnTo>
                    <a:pt x="98710" y="2666010"/>
                  </a:lnTo>
                  <a:lnTo>
                    <a:pt x="100202" y="2665437"/>
                  </a:lnTo>
                  <a:lnTo>
                    <a:pt x="101580" y="2664748"/>
                  </a:lnTo>
                  <a:lnTo>
                    <a:pt x="101847" y="2665437"/>
                  </a:lnTo>
                  <a:lnTo>
                    <a:pt x="102268" y="2666699"/>
                  </a:lnTo>
                  <a:lnTo>
                    <a:pt x="100776" y="2667503"/>
                  </a:lnTo>
                  <a:lnTo>
                    <a:pt x="99169" y="2668421"/>
                  </a:lnTo>
                  <a:lnTo>
                    <a:pt x="97677" y="2669225"/>
                  </a:lnTo>
                  <a:close/>
                </a:path>
                <a:path w="4064000" h="2741929">
                  <a:moveTo>
                    <a:pt x="105482" y="2459052"/>
                  </a:moveTo>
                  <a:lnTo>
                    <a:pt x="102842" y="2453887"/>
                  </a:lnTo>
                  <a:lnTo>
                    <a:pt x="101235" y="2450673"/>
                  </a:lnTo>
                  <a:lnTo>
                    <a:pt x="99169" y="2446655"/>
                  </a:lnTo>
                  <a:lnTo>
                    <a:pt x="104449" y="2443900"/>
                  </a:lnTo>
                  <a:lnTo>
                    <a:pt x="107892" y="2442064"/>
                  </a:lnTo>
                  <a:lnTo>
                    <a:pt x="109958" y="2448377"/>
                  </a:lnTo>
                  <a:lnTo>
                    <a:pt x="109270" y="2453083"/>
                  </a:lnTo>
                  <a:lnTo>
                    <a:pt x="105482" y="2459052"/>
                  </a:lnTo>
                  <a:close/>
                </a:path>
                <a:path w="4064000" h="2741929">
                  <a:moveTo>
                    <a:pt x="129012" y="2607470"/>
                  </a:moveTo>
                  <a:lnTo>
                    <a:pt x="120174" y="2604600"/>
                  </a:lnTo>
                  <a:lnTo>
                    <a:pt x="120748" y="2599779"/>
                  </a:lnTo>
                  <a:lnTo>
                    <a:pt x="122010" y="2594729"/>
                  </a:lnTo>
                  <a:lnTo>
                    <a:pt x="123043" y="2594384"/>
                  </a:lnTo>
                  <a:lnTo>
                    <a:pt x="124076" y="2593925"/>
                  </a:lnTo>
                  <a:lnTo>
                    <a:pt x="125224" y="2593466"/>
                  </a:lnTo>
                  <a:lnTo>
                    <a:pt x="127290" y="2601271"/>
                  </a:lnTo>
                  <a:lnTo>
                    <a:pt x="129012" y="2607470"/>
                  </a:lnTo>
                  <a:close/>
                </a:path>
                <a:path w="4064000" h="2741929">
                  <a:moveTo>
                    <a:pt x="123158" y="2280905"/>
                  </a:moveTo>
                  <a:lnTo>
                    <a:pt x="122469" y="2280216"/>
                  </a:lnTo>
                  <a:lnTo>
                    <a:pt x="122929" y="2280331"/>
                  </a:lnTo>
                  <a:lnTo>
                    <a:pt x="123273" y="2280446"/>
                  </a:lnTo>
                  <a:lnTo>
                    <a:pt x="123158" y="2280905"/>
                  </a:lnTo>
                  <a:close/>
                </a:path>
                <a:path w="4064000" h="2741929">
                  <a:moveTo>
                    <a:pt x="122125" y="2616997"/>
                  </a:moveTo>
                  <a:lnTo>
                    <a:pt x="121551" y="2616997"/>
                  </a:lnTo>
                  <a:lnTo>
                    <a:pt x="121436" y="2616767"/>
                  </a:lnTo>
                  <a:lnTo>
                    <a:pt x="121207" y="2616193"/>
                  </a:lnTo>
                  <a:lnTo>
                    <a:pt x="121551" y="2616423"/>
                  </a:lnTo>
                  <a:lnTo>
                    <a:pt x="121781" y="2616767"/>
                  </a:lnTo>
                  <a:lnTo>
                    <a:pt x="122125" y="2616997"/>
                  </a:lnTo>
                  <a:close/>
                </a:path>
                <a:path w="4064000" h="2741929">
                  <a:moveTo>
                    <a:pt x="121207" y="2616193"/>
                  </a:moveTo>
                  <a:lnTo>
                    <a:pt x="120862" y="2615849"/>
                  </a:lnTo>
                  <a:lnTo>
                    <a:pt x="120748" y="2615390"/>
                  </a:lnTo>
                  <a:lnTo>
                    <a:pt x="121092" y="2615505"/>
                  </a:lnTo>
                  <a:lnTo>
                    <a:pt x="121207" y="2616193"/>
                  </a:lnTo>
                  <a:close/>
                </a:path>
                <a:path w="4064000" h="2741929">
                  <a:moveTo>
                    <a:pt x="120748" y="2615390"/>
                  </a:moveTo>
                  <a:lnTo>
                    <a:pt x="119370" y="2614701"/>
                  </a:lnTo>
                  <a:lnTo>
                    <a:pt x="119715" y="2614357"/>
                  </a:lnTo>
                  <a:lnTo>
                    <a:pt x="120059" y="2613898"/>
                  </a:lnTo>
                  <a:lnTo>
                    <a:pt x="120289" y="2613553"/>
                  </a:lnTo>
                  <a:lnTo>
                    <a:pt x="120518" y="2614127"/>
                  </a:lnTo>
                  <a:lnTo>
                    <a:pt x="120748" y="2615390"/>
                  </a:lnTo>
                  <a:close/>
                </a:path>
                <a:path w="4064000" h="2741929">
                  <a:moveTo>
                    <a:pt x="84477" y="2508984"/>
                  </a:moveTo>
                  <a:lnTo>
                    <a:pt x="82641" y="2507721"/>
                  </a:lnTo>
                  <a:lnTo>
                    <a:pt x="80804" y="2506573"/>
                  </a:lnTo>
                  <a:lnTo>
                    <a:pt x="78968" y="2505311"/>
                  </a:lnTo>
                  <a:lnTo>
                    <a:pt x="79542" y="2504392"/>
                  </a:lnTo>
                  <a:lnTo>
                    <a:pt x="80460" y="2502556"/>
                  </a:lnTo>
                  <a:lnTo>
                    <a:pt x="82182" y="2503474"/>
                  </a:lnTo>
                  <a:lnTo>
                    <a:pt x="84019" y="2504392"/>
                  </a:lnTo>
                  <a:lnTo>
                    <a:pt x="85740" y="2505311"/>
                  </a:lnTo>
                  <a:lnTo>
                    <a:pt x="85396" y="2506573"/>
                  </a:lnTo>
                  <a:lnTo>
                    <a:pt x="84936" y="2507721"/>
                  </a:lnTo>
                  <a:lnTo>
                    <a:pt x="84477" y="2508984"/>
                  </a:lnTo>
                  <a:close/>
                </a:path>
                <a:path w="4064000" h="2741929">
                  <a:moveTo>
                    <a:pt x="62554" y="1788474"/>
                  </a:moveTo>
                  <a:lnTo>
                    <a:pt x="56012" y="1787556"/>
                  </a:lnTo>
                  <a:lnTo>
                    <a:pt x="54405" y="1784686"/>
                  </a:lnTo>
                  <a:lnTo>
                    <a:pt x="55323" y="1777110"/>
                  </a:lnTo>
                  <a:lnTo>
                    <a:pt x="58078" y="1781358"/>
                  </a:lnTo>
                  <a:lnTo>
                    <a:pt x="62554" y="1788474"/>
                  </a:lnTo>
                  <a:close/>
                </a:path>
                <a:path w="4064000" h="2741929">
                  <a:moveTo>
                    <a:pt x="43845" y="2502441"/>
                  </a:moveTo>
                  <a:lnTo>
                    <a:pt x="33400" y="2499342"/>
                  </a:lnTo>
                  <a:lnTo>
                    <a:pt x="32826" y="2494062"/>
                  </a:lnTo>
                  <a:lnTo>
                    <a:pt x="34319" y="2486371"/>
                  </a:lnTo>
                  <a:lnTo>
                    <a:pt x="48092" y="2486371"/>
                  </a:lnTo>
                  <a:lnTo>
                    <a:pt x="46370" y="2498309"/>
                  </a:lnTo>
                  <a:lnTo>
                    <a:pt x="43845" y="2502441"/>
                  </a:lnTo>
                  <a:close/>
                </a:path>
                <a:path w="4064000" h="2741929">
                  <a:moveTo>
                    <a:pt x="56127" y="2659812"/>
                  </a:moveTo>
                  <a:lnTo>
                    <a:pt x="55897" y="2659812"/>
                  </a:lnTo>
                  <a:lnTo>
                    <a:pt x="55668" y="2657631"/>
                  </a:lnTo>
                  <a:lnTo>
                    <a:pt x="55668" y="2656254"/>
                  </a:lnTo>
                  <a:lnTo>
                    <a:pt x="56127" y="2656139"/>
                  </a:lnTo>
                  <a:lnTo>
                    <a:pt x="56356" y="2655909"/>
                  </a:lnTo>
                  <a:lnTo>
                    <a:pt x="56701" y="2659697"/>
                  </a:lnTo>
                  <a:lnTo>
                    <a:pt x="56471" y="2659697"/>
                  </a:lnTo>
                  <a:lnTo>
                    <a:pt x="56127" y="2659812"/>
                  </a:lnTo>
                  <a:close/>
                </a:path>
                <a:path w="4064000" h="2741929">
                  <a:moveTo>
                    <a:pt x="45682" y="2593121"/>
                  </a:moveTo>
                  <a:lnTo>
                    <a:pt x="43960" y="2591400"/>
                  </a:lnTo>
                  <a:lnTo>
                    <a:pt x="44534" y="2591859"/>
                  </a:lnTo>
                  <a:lnTo>
                    <a:pt x="45108" y="2592203"/>
                  </a:lnTo>
                  <a:lnTo>
                    <a:pt x="45567" y="2592548"/>
                  </a:lnTo>
                  <a:lnTo>
                    <a:pt x="45682" y="2593121"/>
                  </a:lnTo>
                  <a:close/>
                </a:path>
                <a:path w="4064000" h="2741929">
                  <a:moveTo>
                    <a:pt x="46715" y="2593925"/>
                  </a:moveTo>
                  <a:lnTo>
                    <a:pt x="46026" y="2593925"/>
                  </a:lnTo>
                  <a:lnTo>
                    <a:pt x="45797" y="2593696"/>
                  </a:lnTo>
                  <a:lnTo>
                    <a:pt x="45682" y="2593121"/>
                  </a:lnTo>
                  <a:lnTo>
                    <a:pt x="46026" y="2593351"/>
                  </a:lnTo>
                  <a:lnTo>
                    <a:pt x="46371" y="2593696"/>
                  </a:lnTo>
                  <a:lnTo>
                    <a:pt x="46715" y="2593925"/>
                  </a:lnTo>
                  <a:close/>
                </a:path>
                <a:path w="4064000" h="2741929">
                  <a:moveTo>
                    <a:pt x="89069" y="2528842"/>
                  </a:moveTo>
                  <a:lnTo>
                    <a:pt x="88724" y="2528153"/>
                  </a:lnTo>
                  <a:lnTo>
                    <a:pt x="87959" y="2527579"/>
                  </a:lnTo>
                  <a:lnTo>
                    <a:pt x="87921" y="2527005"/>
                  </a:lnTo>
                  <a:lnTo>
                    <a:pt x="88150" y="2526202"/>
                  </a:lnTo>
                  <a:lnTo>
                    <a:pt x="88954" y="2525513"/>
                  </a:lnTo>
                  <a:lnTo>
                    <a:pt x="89298" y="2524824"/>
                  </a:lnTo>
                  <a:lnTo>
                    <a:pt x="89642" y="2525628"/>
                  </a:lnTo>
                  <a:lnTo>
                    <a:pt x="89872" y="2526316"/>
                  </a:lnTo>
                  <a:lnTo>
                    <a:pt x="90216" y="2527005"/>
                  </a:lnTo>
                  <a:lnTo>
                    <a:pt x="89872" y="2527579"/>
                  </a:lnTo>
                  <a:lnTo>
                    <a:pt x="89413" y="2528268"/>
                  </a:lnTo>
                  <a:lnTo>
                    <a:pt x="89069" y="2528842"/>
                  </a:lnTo>
                  <a:close/>
                </a:path>
                <a:path w="4064000" h="2741929">
                  <a:moveTo>
                    <a:pt x="76558" y="2571657"/>
                  </a:moveTo>
                  <a:lnTo>
                    <a:pt x="76213" y="2565688"/>
                  </a:lnTo>
                  <a:lnTo>
                    <a:pt x="75410" y="2552602"/>
                  </a:lnTo>
                  <a:lnTo>
                    <a:pt x="84592" y="2553406"/>
                  </a:lnTo>
                  <a:lnTo>
                    <a:pt x="88724" y="2553865"/>
                  </a:lnTo>
                  <a:lnTo>
                    <a:pt x="89757" y="2557653"/>
                  </a:lnTo>
                  <a:lnTo>
                    <a:pt x="81264" y="2566606"/>
                  </a:lnTo>
                  <a:lnTo>
                    <a:pt x="76558" y="2571657"/>
                  </a:lnTo>
                  <a:close/>
                </a:path>
                <a:path w="4064000" h="2741929">
                  <a:moveTo>
                    <a:pt x="35581" y="2604371"/>
                  </a:moveTo>
                  <a:lnTo>
                    <a:pt x="32367" y="2599320"/>
                  </a:lnTo>
                  <a:lnTo>
                    <a:pt x="35581" y="2591629"/>
                  </a:lnTo>
                  <a:lnTo>
                    <a:pt x="35581" y="2604371"/>
                  </a:lnTo>
                  <a:close/>
                </a:path>
                <a:path w="4064000" h="2741929">
                  <a:moveTo>
                    <a:pt x="58881" y="2326130"/>
                  </a:moveTo>
                  <a:lnTo>
                    <a:pt x="58767" y="2317866"/>
                  </a:lnTo>
                  <a:lnTo>
                    <a:pt x="62210" y="2319013"/>
                  </a:lnTo>
                  <a:lnTo>
                    <a:pt x="67146" y="2320735"/>
                  </a:lnTo>
                  <a:lnTo>
                    <a:pt x="63702" y="2323031"/>
                  </a:lnTo>
                  <a:lnTo>
                    <a:pt x="61292" y="2324523"/>
                  </a:lnTo>
                  <a:lnTo>
                    <a:pt x="58881" y="2326130"/>
                  </a:lnTo>
                  <a:close/>
                </a:path>
                <a:path w="4064000" h="2741929">
                  <a:moveTo>
                    <a:pt x="266977" y="2704464"/>
                  </a:moveTo>
                  <a:lnTo>
                    <a:pt x="266747" y="2703890"/>
                  </a:lnTo>
                  <a:lnTo>
                    <a:pt x="266403" y="2703431"/>
                  </a:lnTo>
                  <a:lnTo>
                    <a:pt x="266174" y="2702857"/>
                  </a:lnTo>
                  <a:lnTo>
                    <a:pt x="266862" y="2702742"/>
                  </a:lnTo>
                  <a:lnTo>
                    <a:pt x="267436" y="2702512"/>
                  </a:lnTo>
                  <a:lnTo>
                    <a:pt x="268354" y="2702512"/>
                  </a:lnTo>
                  <a:lnTo>
                    <a:pt x="268584" y="2703086"/>
                  </a:lnTo>
                  <a:lnTo>
                    <a:pt x="268814" y="2703545"/>
                  </a:lnTo>
                  <a:lnTo>
                    <a:pt x="268240" y="2703775"/>
                  </a:lnTo>
                  <a:lnTo>
                    <a:pt x="267551" y="2704119"/>
                  </a:lnTo>
                  <a:lnTo>
                    <a:pt x="266977" y="2704464"/>
                  </a:lnTo>
                  <a:close/>
                </a:path>
              </a:pathLst>
            </a:custGeom>
            <a:solidFill>
              <a:srgbClr val="FDF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81490" y="3844096"/>
              <a:ext cx="5194698" cy="374835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0" y="686338"/>
              <a:ext cx="8636635" cy="1514475"/>
            </a:xfrm>
            <a:custGeom>
              <a:avLst/>
              <a:gdLst/>
              <a:ahLst/>
              <a:cxnLst/>
              <a:rect l="l" t="t" r="r" b="b"/>
              <a:pathLst>
                <a:path w="8636635" h="1514475">
                  <a:moveTo>
                    <a:pt x="6838800" y="1514474"/>
                  </a:moveTo>
                  <a:lnTo>
                    <a:pt x="0" y="1514474"/>
                  </a:lnTo>
                  <a:lnTo>
                    <a:pt x="0" y="0"/>
                  </a:lnTo>
                  <a:lnTo>
                    <a:pt x="8636068" y="0"/>
                  </a:lnTo>
                  <a:lnTo>
                    <a:pt x="6838800" y="151447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572421" y="588705"/>
              <a:ext cx="2225675" cy="2076450"/>
            </a:xfrm>
            <a:custGeom>
              <a:avLst/>
              <a:gdLst/>
              <a:ahLst/>
              <a:cxnLst/>
              <a:rect l="l" t="t" r="r" b="b"/>
              <a:pathLst>
                <a:path w="2225675" h="2076450">
                  <a:moveTo>
                    <a:pt x="2225533" y="0"/>
                  </a:moveTo>
                  <a:lnTo>
                    <a:pt x="0" y="0"/>
                  </a:lnTo>
                  <a:lnTo>
                    <a:pt x="2225533" y="2075913"/>
                  </a:lnTo>
                  <a:lnTo>
                    <a:pt x="2225533" y="0"/>
                  </a:lnTo>
                  <a:close/>
                </a:path>
              </a:pathLst>
            </a:custGeom>
            <a:solidFill>
              <a:srgbClr val="FA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629227" y="0"/>
              <a:ext cx="2658110" cy="2480310"/>
            </a:xfrm>
            <a:custGeom>
              <a:avLst/>
              <a:gdLst/>
              <a:ahLst/>
              <a:cxnLst/>
              <a:rect l="l" t="t" r="r" b="b"/>
              <a:pathLst>
                <a:path w="2658109" h="2480310">
                  <a:moveTo>
                    <a:pt x="2657656" y="0"/>
                  </a:moveTo>
                  <a:lnTo>
                    <a:pt x="0" y="0"/>
                  </a:lnTo>
                  <a:lnTo>
                    <a:pt x="2657656" y="2480127"/>
                  </a:lnTo>
                  <a:lnTo>
                    <a:pt x="2657656" y="0"/>
                  </a:lnTo>
                  <a:close/>
                </a:path>
              </a:pathLst>
            </a:custGeom>
            <a:solidFill>
              <a:srgbClr val="37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958054" y="0"/>
              <a:ext cx="1329055" cy="1241425"/>
            </a:xfrm>
            <a:custGeom>
              <a:avLst/>
              <a:gdLst/>
              <a:ahLst/>
              <a:cxnLst/>
              <a:rect l="l" t="t" r="r" b="b"/>
              <a:pathLst>
                <a:path w="1329055" h="1241425">
                  <a:moveTo>
                    <a:pt x="1328828" y="0"/>
                  </a:moveTo>
                  <a:lnTo>
                    <a:pt x="0" y="0"/>
                  </a:lnTo>
                  <a:lnTo>
                    <a:pt x="1328828" y="1241079"/>
                  </a:lnTo>
                  <a:lnTo>
                    <a:pt x="1328828" y="0"/>
                  </a:lnTo>
                  <a:close/>
                </a:path>
              </a:pathLst>
            </a:custGeom>
            <a:solidFill>
              <a:srgbClr val="FA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503615" y="586674"/>
              <a:ext cx="1783714" cy="1663700"/>
            </a:xfrm>
            <a:custGeom>
              <a:avLst/>
              <a:gdLst/>
              <a:ahLst/>
              <a:cxnLst/>
              <a:rect l="l" t="t" r="r" b="b"/>
              <a:pathLst>
                <a:path w="1783715" h="1663700">
                  <a:moveTo>
                    <a:pt x="1783266" y="0"/>
                  </a:moveTo>
                  <a:lnTo>
                    <a:pt x="0" y="0"/>
                  </a:lnTo>
                  <a:lnTo>
                    <a:pt x="1783266" y="1663574"/>
                  </a:lnTo>
                  <a:lnTo>
                    <a:pt x="1783266" y="0"/>
                  </a:lnTo>
                  <a:close/>
                </a:path>
              </a:pathLst>
            </a:custGeom>
            <a:solidFill>
              <a:srgbClr val="005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2023" y="769051"/>
              <a:ext cx="2533649" cy="135254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30111" y="833685"/>
              <a:ext cx="3217974" cy="134262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2603404" y="9430689"/>
              <a:ext cx="1410335" cy="463550"/>
            </a:xfrm>
            <a:custGeom>
              <a:avLst/>
              <a:gdLst/>
              <a:ahLst/>
              <a:cxnLst/>
              <a:rect l="l" t="t" r="r" b="b"/>
              <a:pathLst>
                <a:path w="1410334" h="463550">
                  <a:moveTo>
                    <a:pt x="1358277" y="174053"/>
                  </a:moveTo>
                  <a:lnTo>
                    <a:pt x="1357287" y="168668"/>
                  </a:lnTo>
                  <a:lnTo>
                    <a:pt x="1348740" y="165100"/>
                  </a:lnTo>
                  <a:lnTo>
                    <a:pt x="1324305" y="163766"/>
                  </a:lnTo>
                  <a:lnTo>
                    <a:pt x="1244587" y="162280"/>
                  </a:lnTo>
                  <a:lnTo>
                    <a:pt x="1215631" y="160185"/>
                  </a:lnTo>
                  <a:lnTo>
                    <a:pt x="1199451" y="156591"/>
                  </a:lnTo>
                  <a:lnTo>
                    <a:pt x="1187538" y="153212"/>
                  </a:lnTo>
                  <a:lnTo>
                    <a:pt x="1178496" y="152082"/>
                  </a:lnTo>
                  <a:lnTo>
                    <a:pt x="1170952" y="155282"/>
                  </a:lnTo>
                  <a:lnTo>
                    <a:pt x="1164424" y="160642"/>
                  </a:lnTo>
                  <a:lnTo>
                    <a:pt x="1159802" y="165328"/>
                  </a:lnTo>
                  <a:lnTo>
                    <a:pt x="1157782" y="170345"/>
                  </a:lnTo>
                  <a:lnTo>
                    <a:pt x="1159040" y="176707"/>
                  </a:lnTo>
                  <a:lnTo>
                    <a:pt x="1161592" y="183032"/>
                  </a:lnTo>
                  <a:lnTo>
                    <a:pt x="1169276" y="196380"/>
                  </a:lnTo>
                  <a:lnTo>
                    <a:pt x="1182166" y="208305"/>
                  </a:lnTo>
                  <a:lnTo>
                    <a:pt x="1200289" y="210350"/>
                  </a:lnTo>
                  <a:lnTo>
                    <a:pt x="1216215" y="205181"/>
                  </a:lnTo>
                  <a:lnTo>
                    <a:pt x="1227467" y="201091"/>
                  </a:lnTo>
                  <a:lnTo>
                    <a:pt x="1241501" y="198170"/>
                  </a:lnTo>
                  <a:lnTo>
                    <a:pt x="1265809" y="196507"/>
                  </a:lnTo>
                  <a:lnTo>
                    <a:pt x="1293342" y="194094"/>
                  </a:lnTo>
                  <a:lnTo>
                    <a:pt x="1313675" y="189928"/>
                  </a:lnTo>
                  <a:lnTo>
                    <a:pt x="1329207" y="185585"/>
                  </a:lnTo>
                  <a:lnTo>
                    <a:pt x="1342339" y="182664"/>
                  </a:lnTo>
                  <a:lnTo>
                    <a:pt x="1352892" y="179362"/>
                  </a:lnTo>
                  <a:lnTo>
                    <a:pt x="1358277" y="174053"/>
                  </a:lnTo>
                  <a:close/>
                </a:path>
                <a:path w="1410334" h="463550">
                  <a:moveTo>
                    <a:pt x="1409827" y="456247"/>
                  </a:moveTo>
                  <a:lnTo>
                    <a:pt x="1408226" y="442112"/>
                  </a:lnTo>
                  <a:lnTo>
                    <a:pt x="1400937" y="425716"/>
                  </a:lnTo>
                  <a:lnTo>
                    <a:pt x="1389392" y="412064"/>
                  </a:lnTo>
                  <a:lnTo>
                    <a:pt x="1382636" y="402310"/>
                  </a:lnTo>
                  <a:lnTo>
                    <a:pt x="1385062" y="393623"/>
                  </a:lnTo>
                  <a:lnTo>
                    <a:pt x="1391132" y="385076"/>
                  </a:lnTo>
                  <a:lnTo>
                    <a:pt x="1395349" y="375742"/>
                  </a:lnTo>
                  <a:lnTo>
                    <a:pt x="1399387" y="358482"/>
                  </a:lnTo>
                  <a:lnTo>
                    <a:pt x="1403223" y="332828"/>
                  </a:lnTo>
                  <a:lnTo>
                    <a:pt x="1398765" y="307784"/>
                  </a:lnTo>
                  <a:lnTo>
                    <a:pt x="1377924" y="292379"/>
                  </a:lnTo>
                  <a:lnTo>
                    <a:pt x="1349184" y="290182"/>
                  </a:lnTo>
                  <a:lnTo>
                    <a:pt x="1325308" y="295109"/>
                  </a:lnTo>
                  <a:lnTo>
                    <a:pt x="1304709" y="301688"/>
                  </a:lnTo>
                  <a:lnTo>
                    <a:pt x="1285760" y="304431"/>
                  </a:lnTo>
                  <a:lnTo>
                    <a:pt x="1270431" y="301332"/>
                  </a:lnTo>
                  <a:lnTo>
                    <a:pt x="1258824" y="296291"/>
                  </a:lnTo>
                  <a:lnTo>
                    <a:pt x="1246581" y="292633"/>
                  </a:lnTo>
                  <a:lnTo>
                    <a:pt x="1229321" y="293712"/>
                  </a:lnTo>
                  <a:lnTo>
                    <a:pt x="1222413" y="294525"/>
                  </a:lnTo>
                  <a:lnTo>
                    <a:pt x="1215542" y="294246"/>
                  </a:lnTo>
                  <a:lnTo>
                    <a:pt x="1177975" y="277888"/>
                  </a:lnTo>
                  <a:lnTo>
                    <a:pt x="1147749" y="220408"/>
                  </a:lnTo>
                  <a:lnTo>
                    <a:pt x="1140218" y="205803"/>
                  </a:lnTo>
                  <a:lnTo>
                    <a:pt x="1132243" y="196964"/>
                  </a:lnTo>
                  <a:lnTo>
                    <a:pt x="1128483" y="186397"/>
                  </a:lnTo>
                  <a:lnTo>
                    <a:pt x="1128636" y="169824"/>
                  </a:lnTo>
                  <a:lnTo>
                    <a:pt x="1125042" y="154876"/>
                  </a:lnTo>
                  <a:lnTo>
                    <a:pt x="1110056" y="149174"/>
                  </a:lnTo>
                  <a:lnTo>
                    <a:pt x="1093622" y="152552"/>
                  </a:lnTo>
                  <a:lnTo>
                    <a:pt x="1086624" y="158254"/>
                  </a:lnTo>
                  <a:lnTo>
                    <a:pt x="1082776" y="163957"/>
                  </a:lnTo>
                  <a:lnTo>
                    <a:pt x="1075804" y="167335"/>
                  </a:lnTo>
                  <a:lnTo>
                    <a:pt x="1066622" y="163499"/>
                  </a:lnTo>
                  <a:lnTo>
                    <a:pt x="1050823" y="142481"/>
                  </a:lnTo>
                  <a:lnTo>
                    <a:pt x="1040218" y="137566"/>
                  </a:lnTo>
                  <a:lnTo>
                    <a:pt x="1029995" y="138531"/>
                  </a:lnTo>
                  <a:lnTo>
                    <a:pt x="1022667" y="139687"/>
                  </a:lnTo>
                  <a:lnTo>
                    <a:pt x="1015695" y="138442"/>
                  </a:lnTo>
                  <a:lnTo>
                    <a:pt x="1006563" y="132207"/>
                  </a:lnTo>
                  <a:lnTo>
                    <a:pt x="996226" y="121983"/>
                  </a:lnTo>
                  <a:lnTo>
                    <a:pt x="984732" y="112064"/>
                  </a:lnTo>
                  <a:lnTo>
                    <a:pt x="968184" y="104787"/>
                  </a:lnTo>
                  <a:lnTo>
                    <a:pt x="942695" y="102438"/>
                  </a:lnTo>
                  <a:lnTo>
                    <a:pt x="917854" y="102781"/>
                  </a:lnTo>
                  <a:lnTo>
                    <a:pt x="903363" y="101638"/>
                  </a:lnTo>
                  <a:lnTo>
                    <a:pt x="895426" y="98386"/>
                  </a:lnTo>
                  <a:lnTo>
                    <a:pt x="890282" y="92456"/>
                  </a:lnTo>
                  <a:lnTo>
                    <a:pt x="884542" y="82765"/>
                  </a:lnTo>
                  <a:lnTo>
                    <a:pt x="877074" y="71602"/>
                  </a:lnTo>
                  <a:lnTo>
                    <a:pt x="867473" y="63423"/>
                  </a:lnTo>
                  <a:lnTo>
                    <a:pt x="855281" y="62687"/>
                  </a:lnTo>
                  <a:lnTo>
                    <a:pt x="847115" y="74409"/>
                  </a:lnTo>
                  <a:lnTo>
                    <a:pt x="844994" y="96139"/>
                  </a:lnTo>
                  <a:lnTo>
                    <a:pt x="841616" y="121170"/>
                  </a:lnTo>
                  <a:lnTo>
                    <a:pt x="829678" y="142773"/>
                  </a:lnTo>
                  <a:lnTo>
                    <a:pt x="802728" y="153784"/>
                  </a:lnTo>
                  <a:lnTo>
                    <a:pt x="757516" y="159448"/>
                  </a:lnTo>
                  <a:lnTo>
                    <a:pt x="702703" y="160997"/>
                  </a:lnTo>
                  <a:lnTo>
                    <a:pt x="646988" y="159689"/>
                  </a:lnTo>
                  <a:lnTo>
                    <a:pt x="599020" y="156768"/>
                  </a:lnTo>
                  <a:lnTo>
                    <a:pt x="553897" y="150215"/>
                  </a:lnTo>
                  <a:lnTo>
                    <a:pt x="499541" y="125653"/>
                  </a:lnTo>
                  <a:lnTo>
                    <a:pt x="487553" y="67729"/>
                  </a:lnTo>
                  <a:lnTo>
                    <a:pt x="477558" y="50215"/>
                  </a:lnTo>
                  <a:lnTo>
                    <a:pt x="446405" y="43929"/>
                  </a:lnTo>
                  <a:lnTo>
                    <a:pt x="406107" y="44386"/>
                  </a:lnTo>
                  <a:lnTo>
                    <a:pt x="375450" y="42341"/>
                  </a:lnTo>
                  <a:lnTo>
                    <a:pt x="353390" y="37376"/>
                  </a:lnTo>
                  <a:lnTo>
                    <a:pt x="338899" y="29044"/>
                  </a:lnTo>
                  <a:lnTo>
                    <a:pt x="321386" y="10858"/>
                  </a:lnTo>
                  <a:lnTo>
                    <a:pt x="312191" y="5029"/>
                  </a:lnTo>
                  <a:lnTo>
                    <a:pt x="299288" y="2844"/>
                  </a:lnTo>
                  <a:lnTo>
                    <a:pt x="284429" y="8356"/>
                  </a:lnTo>
                  <a:lnTo>
                    <a:pt x="257721" y="31483"/>
                  </a:lnTo>
                  <a:lnTo>
                    <a:pt x="244792" y="35140"/>
                  </a:lnTo>
                  <a:lnTo>
                    <a:pt x="234772" y="28524"/>
                  </a:lnTo>
                  <a:lnTo>
                    <a:pt x="226923" y="17259"/>
                  </a:lnTo>
                  <a:lnTo>
                    <a:pt x="215392" y="6870"/>
                  </a:lnTo>
                  <a:lnTo>
                    <a:pt x="194310" y="2844"/>
                  </a:lnTo>
                  <a:lnTo>
                    <a:pt x="170776" y="3200"/>
                  </a:lnTo>
                  <a:lnTo>
                    <a:pt x="143738" y="2400"/>
                  </a:lnTo>
                  <a:lnTo>
                    <a:pt x="136537" y="2844"/>
                  </a:lnTo>
                  <a:lnTo>
                    <a:pt x="119710" y="0"/>
                  </a:lnTo>
                  <a:lnTo>
                    <a:pt x="110401" y="4114"/>
                  </a:lnTo>
                  <a:lnTo>
                    <a:pt x="102882" y="20256"/>
                  </a:lnTo>
                  <a:lnTo>
                    <a:pt x="99529" y="43522"/>
                  </a:lnTo>
                  <a:lnTo>
                    <a:pt x="98640" y="64008"/>
                  </a:lnTo>
                  <a:lnTo>
                    <a:pt x="95846" y="80441"/>
                  </a:lnTo>
                  <a:lnTo>
                    <a:pt x="86804" y="91567"/>
                  </a:lnTo>
                  <a:lnTo>
                    <a:pt x="73317" y="94881"/>
                  </a:lnTo>
                  <a:lnTo>
                    <a:pt x="61214" y="93560"/>
                  </a:lnTo>
                  <a:lnTo>
                    <a:pt x="52146" y="94767"/>
                  </a:lnTo>
                  <a:lnTo>
                    <a:pt x="47790" y="105702"/>
                  </a:lnTo>
                  <a:lnTo>
                    <a:pt x="47472" y="126860"/>
                  </a:lnTo>
                  <a:lnTo>
                    <a:pt x="44373" y="129463"/>
                  </a:lnTo>
                  <a:lnTo>
                    <a:pt x="34988" y="129819"/>
                  </a:lnTo>
                  <a:lnTo>
                    <a:pt x="13550" y="129019"/>
                  </a:lnTo>
                  <a:lnTo>
                    <a:pt x="7175" y="130390"/>
                  </a:lnTo>
                  <a:lnTo>
                    <a:pt x="3721" y="135026"/>
                  </a:lnTo>
                  <a:lnTo>
                    <a:pt x="1854" y="136982"/>
                  </a:lnTo>
                  <a:lnTo>
                    <a:pt x="0" y="141465"/>
                  </a:lnTo>
                  <a:lnTo>
                    <a:pt x="3721" y="146456"/>
                  </a:lnTo>
                  <a:lnTo>
                    <a:pt x="18605" y="149923"/>
                  </a:lnTo>
                  <a:lnTo>
                    <a:pt x="28956" y="151142"/>
                  </a:lnTo>
                  <a:lnTo>
                    <a:pt x="39306" y="151460"/>
                  </a:lnTo>
                  <a:lnTo>
                    <a:pt x="49631" y="150888"/>
                  </a:lnTo>
                  <a:lnTo>
                    <a:pt x="89496" y="139890"/>
                  </a:lnTo>
                  <a:lnTo>
                    <a:pt x="98717" y="135026"/>
                  </a:lnTo>
                  <a:lnTo>
                    <a:pt x="112623" y="135153"/>
                  </a:lnTo>
                  <a:lnTo>
                    <a:pt x="120738" y="149453"/>
                  </a:lnTo>
                  <a:lnTo>
                    <a:pt x="128600" y="165277"/>
                  </a:lnTo>
                  <a:lnTo>
                    <a:pt x="141744" y="170014"/>
                  </a:lnTo>
                  <a:lnTo>
                    <a:pt x="177114" y="156781"/>
                  </a:lnTo>
                  <a:lnTo>
                    <a:pt x="190411" y="155511"/>
                  </a:lnTo>
                  <a:lnTo>
                    <a:pt x="196837" y="164655"/>
                  </a:lnTo>
                  <a:lnTo>
                    <a:pt x="191350" y="179616"/>
                  </a:lnTo>
                  <a:lnTo>
                    <a:pt x="177711" y="193344"/>
                  </a:lnTo>
                  <a:lnTo>
                    <a:pt x="166192" y="207365"/>
                  </a:lnTo>
                  <a:lnTo>
                    <a:pt x="167068" y="223151"/>
                  </a:lnTo>
                  <a:lnTo>
                    <a:pt x="183184" y="237185"/>
                  </a:lnTo>
                  <a:lnTo>
                    <a:pt x="206095" y="244932"/>
                  </a:lnTo>
                  <a:lnTo>
                    <a:pt x="229146" y="246481"/>
                  </a:lnTo>
                  <a:lnTo>
                    <a:pt x="245681" y="241909"/>
                  </a:lnTo>
                  <a:lnTo>
                    <a:pt x="258838" y="236258"/>
                  </a:lnTo>
                  <a:lnTo>
                    <a:pt x="275932" y="234022"/>
                  </a:lnTo>
                  <a:lnTo>
                    <a:pt x="320128" y="237299"/>
                  </a:lnTo>
                  <a:lnTo>
                    <a:pt x="361696" y="248704"/>
                  </a:lnTo>
                  <a:lnTo>
                    <a:pt x="383273" y="269608"/>
                  </a:lnTo>
                  <a:lnTo>
                    <a:pt x="398272" y="282803"/>
                  </a:lnTo>
                  <a:lnTo>
                    <a:pt x="425704" y="293230"/>
                  </a:lnTo>
                  <a:lnTo>
                    <a:pt x="454253" y="296354"/>
                  </a:lnTo>
                  <a:lnTo>
                    <a:pt x="472605" y="287616"/>
                  </a:lnTo>
                  <a:lnTo>
                    <a:pt x="483222" y="273723"/>
                  </a:lnTo>
                  <a:lnTo>
                    <a:pt x="495274" y="264909"/>
                  </a:lnTo>
                  <a:lnTo>
                    <a:pt x="507619" y="261912"/>
                  </a:lnTo>
                  <a:lnTo>
                    <a:pt x="519061" y="265430"/>
                  </a:lnTo>
                  <a:lnTo>
                    <a:pt x="528472" y="273964"/>
                  </a:lnTo>
                  <a:lnTo>
                    <a:pt x="537273" y="283235"/>
                  </a:lnTo>
                  <a:lnTo>
                    <a:pt x="548132" y="289864"/>
                  </a:lnTo>
                  <a:lnTo>
                    <a:pt x="563740" y="290449"/>
                  </a:lnTo>
                  <a:lnTo>
                    <a:pt x="578586" y="284200"/>
                  </a:lnTo>
                  <a:lnTo>
                    <a:pt x="588937" y="275577"/>
                  </a:lnTo>
                  <a:lnTo>
                    <a:pt x="600125" y="268986"/>
                  </a:lnTo>
                  <a:lnTo>
                    <a:pt x="617486" y="268859"/>
                  </a:lnTo>
                  <a:lnTo>
                    <a:pt x="632739" y="276910"/>
                  </a:lnTo>
                  <a:lnTo>
                    <a:pt x="645528" y="299478"/>
                  </a:lnTo>
                  <a:lnTo>
                    <a:pt x="659180" y="304431"/>
                  </a:lnTo>
                  <a:lnTo>
                    <a:pt x="675805" y="301942"/>
                  </a:lnTo>
                  <a:lnTo>
                    <a:pt x="688568" y="297345"/>
                  </a:lnTo>
                  <a:lnTo>
                    <a:pt x="702081" y="296291"/>
                  </a:lnTo>
                  <a:lnTo>
                    <a:pt x="720979" y="304431"/>
                  </a:lnTo>
                  <a:lnTo>
                    <a:pt x="751116" y="326618"/>
                  </a:lnTo>
                  <a:lnTo>
                    <a:pt x="790460" y="354838"/>
                  </a:lnTo>
                  <a:lnTo>
                    <a:pt x="831723" y="375500"/>
                  </a:lnTo>
                  <a:lnTo>
                    <a:pt x="867638" y="374992"/>
                  </a:lnTo>
                  <a:lnTo>
                    <a:pt x="894575" y="362305"/>
                  </a:lnTo>
                  <a:lnTo>
                    <a:pt x="915123" y="355600"/>
                  </a:lnTo>
                  <a:lnTo>
                    <a:pt x="931405" y="355104"/>
                  </a:lnTo>
                  <a:lnTo>
                    <a:pt x="945515" y="360997"/>
                  </a:lnTo>
                  <a:lnTo>
                    <a:pt x="956589" y="370713"/>
                  </a:lnTo>
                  <a:lnTo>
                    <a:pt x="964501" y="379755"/>
                  </a:lnTo>
                  <a:lnTo>
                    <a:pt x="972527" y="385457"/>
                  </a:lnTo>
                  <a:lnTo>
                    <a:pt x="983932" y="385114"/>
                  </a:lnTo>
                  <a:lnTo>
                    <a:pt x="994397" y="377837"/>
                  </a:lnTo>
                  <a:lnTo>
                    <a:pt x="1001839" y="367550"/>
                  </a:lnTo>
                  <a:lnTo>
                    <a:pt x="1012913" y="358825"/>
                  </a:lnTo>
                  <a:lnTo>
                    <a:pt x="1034262" y="356235"/>
                  </a:lnTo>
                  <a:lnTo>
                    <a:pt x="1060145" y="363029"/>
                  </a:lnTo>
                  <a:lnTo>
                    <a:pt x="1083030" y="375310"/>
                  </a:lnTo>
                  <a:lnTo>
                    <a:pt x="1106919" y="386943"/>
                  </a:lnTo>
                  <a:lnTo>
                    <a:pt x="1135811" y="391820"/>
                  </a:lnTo>
                  <a:lnTo>
                    <a:pt x="1161249" y="386791"/>
                  </a:lnTo>
                  <a:lnTo>
                    <a:pt x="1177594" y="376974"/>
                  </a:lnTo>
                  <a:lnTo>
                    <a:pt x="1193088" y="368541"/>
                  </a:lnTo>
                  <a:lnTo>
                    <a:pt x="1215923" y="367703"/>
                  </a:lnTo>
                  <a:lnTo>
                    <a:pt x="1238885" y="376478"/>
                  </a:lnTo>
                  <a:lnTo>
                    <a:pt x="1252855" y="389102"/>
                  </a:lnTo>
                  <a:lnTo>
                    <a:pt x="1263243" y="400100"/>
                  </a:lnTo>
                  <a:lnTo>
                    <a:pt x="1275486" y="404025"/>
                  </a:lnTo>
                  <a:lnTo>
                    <a:pt x="1281887" y="403148"/>
                  </a:lnTo>
                  <a:lnTo>
                    <a:pt x="1288211" y="403237"/>
                  </a:lnTo>
                  <a:lnTo>
                    <a:pt x="1294447" y="404291"/>
                  </a:lnTo>
                  <a:lnTo>
                    <a:pt x="1300594" y="406285"/>
                  </a:lnTo>
                  <a:lnTo>
                    <a:pt x="1308735" y="409600"/>
                  </a:lnTo>
                  <a:lnTo>
                    <a:pt x="1315250" y="414896"/>
                  </a:lnTo>
                  <a:lnTo>
                    <a:pt x="1320152" y="422186"/>
                  </a:lnTo>
                  <a:lnTo>
                    <a:pt x="1328648" y="432028"/>
                  </a:lnTo>
                  <a:lnTo>
                    <a:pt x="1336294" y="438594"/>
                  </a:lnTo>
                  <a:lnTo>
                    <a:pt x="1343799" y="440982"/>
                  </a:lnTo>
                  <a:lnTo>
                    <a:pt x="1351876" y="438264"/>
                  </a:lnTo>
                  <a:lnTo>
                    <a:pt x="1361274" y="434301"/>
                  </a:lnTo>
                  <a:lnTo>
                    <a:pt x="1371028" y="433959"/>
                  </a:lnTo>
                  <a:lnTo>
                    <a:pt x="1379232" y="437781"/>
                  </a:lnTo>
                  <a:lnTo>
                    <a:pt x="1384033" y="446303"/>
                  </a:lnTo>
                  <a:lnTo>
                    <a:pt x="1386776" y="455434"/>
                  </a:lnTo>
                  <a:lnTo>
                    <a:pt x="1390586" y="461022"/>
                  </a:lnTo>
                  <a:lnTo>
                    <a:pt x="1396174" y="463448"/>
                  </a:lnTo>
                  <a:lnTo>
                    <a:pt x="1404289" y="463118"/>
                  </a:lnTo>
                  <a:lnTo>
                    <a:pt x="1409827" y="456247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062128" y="7988834"/>
              <a:ext cx="62865" cy="53340"/>
            </a:xfrm>
            <a:custGeom>
              <a:avLst/>
              <a:gdLst/>
              <a:ahLst/>
              <a:cxnLst/>
              <a:rect l="l" t="t" r="r" b="b"/>
              <a:pathLst>
                <a:path w="62865" h="53340">
                  <a:moveTo>
                    <a:pt x="35066" y="52994"/>
                  </a:moveTo>
                  <a:lnTo>
                    <a:pt x="12912" y="48161"/>
                  </a:lnTo>
                  <a:lnTo>
                    <a:pt x="0" y="30963"/>
                  </a:lnTo>
                  <a:lnTo>
                    <a:pt x="798" y="12497"/>
                  </a:lnTo>
                  <a:lnTo>
                    <a:pt x="8505" y="3367"/>
                  </a:lnTo>
                  <a:lnTo>
                    <a:pt x="17358" y="295"/>
                  </a:lnTo>
                  <a:lnTo>
                    <a:pt x="21590" y="0"/>
                  </a:lnTo>
                  <a:lnTo>
                    <a:pt x="32323" y="1625"/>
                  </a:lnTo>
                  <a:lnTo>
                    <a:pt x="44912" y="9322"/>
                  </a:lnTo>
                  <a:lnTo>
                    <a:pt x="56077" y="21289"/>
                  </a:lnTo>
                  <a:lnTo>
                    <a:pt x="62538" y="35726"/>
                  </a:lnTo>
                  <a:lnTo>
                    <a:pt x="55321" y="48002"/>
                  </a:lnTo>
                  <a:lnTo>
                    <a:pt x="35066" y="52994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01561" y="8233544"/>
              <a:ext cx="115452" cy="13990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26735" y="8637192"/>
              <a:ext cx="111785" cy="12240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787461" y="8937373"/>
              <a:ext cx="52069" cy="60960"/>
            </a:xfrm>
            <a:custGeom>
              <a:avLst/>
              <a:gdLst/>
              <a:ahLst/>
              <a:cxnLst/>
              <a:rect l="l" t="t" r="r" b="b"/>
              <a:pathLst>
                <a:path w="52070" h="60959">
                  <a:moveTo>
                    <a:pt x="45017" y="60816"/>
                  </a:moveTo>
                  <a:lnTo>
                    <a:pt x="32835" y="57627"/>
                  </a:lnTo>
                  <a:lnTo>
                    <a:pt x="18363" y="45869"/>
                  </a:lnTo>
                  <a:lnTo>
                    <a:pt x="4729" y="29772"/>
                  </a:lnTo>
                  <a:lnTo>
                    <a:pt x="0" y="15637"/>
                  </a:lnTo>
                  <a:lnTo>
                    <a:pt x="5418" y="6456"/>
                  </a:lnTo>
                  <a:lnTo>
                    <a:pt x="13880" y="1490"/>
                  </a:lnTo>
                  <a:lnTo>
                    <a:pt x="18279" y="0"/>
                  </a:lnTo>
                  <a:lnTo>
                    <a:pt x="32057" y="5551"/>
                  </a:lnTo>
                  <a:lnTo>
                    <a:pt x="43630" y="17621"/>
                  </a:lnTo>
                  <a:lnTo>
                    <a:pt x="50903" y="33681"/>
                  </a:lnTo>
                  <a:lnTo>
                    <a:pt x="51782" y="51207"/>
                  </a:lnTo>
                  <a:lnTo>
                    <a:pt x="45017" y="60816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020660" y="9576142"/>
              <a:ext cx="2467610" cy="666750"/>
            </a:xfrm>
            <a:custGeom>
              <a:avLst/>
              <a:gdLst/>
              <a:ahLst/>
              <a:cxnLst/>
              <a:rect l="l" t="t" r="r" b="b"/>
              <a:pathLst>
                <a:path w="2467609" h="666750">
                  <a:moveTo>
                    <a:pt x="170053" y="17767"/>
                  </a:moveTo>
                  <a:lnTo>
                    <a:pt x="164630" y="10210"/>
                  </a:lnTo>
                  <a:lnTo>
                    <a:pt x="152006" y="2908"/>
                  </a:lnTo>
                  <a:lnTo>
                    <a:pt x="135331" y="0"/>
                  </a:lnTo>
                  <a:lnTo>
                    <a:pt x="121577" y="939"/>
                  </a:lnTo>
                  <a:lnTo>
                    <a:pt x="114287" y="2794"/>
                  </a:lnTo>
                  <a:lnTo>
                    <a:pt x="111480" y="6159"/>
                  </a:lnTo>
                  <a:lnTo>
                    <a:pt x="111213" y="11607"/>
                  </a:lnTo>
                  <a:lnTo>
                    <a:pt x="112534" y="16205"/>
                  </a:lnTo>
                  <a:lnTo>
                    <a:pt x="116738" y="26085"/>
                  </a:lnTo>
                  <a:lnTo>
                    <a:pt x="124218" y="35344"/>
                  </a:lnTo>
                  <a:lnTo>
                    <a:pt x="135331" y="38112"/>
                  </a:lnTo>
                  <a:lnTo>
                    <a:pt x="145237" y="34188"/>
                  </a:lnTo>
                  <a:lnTo>
                    <a:pt x="156629" y="23761"/>
                  </a:lnTo>
                  <a:lnTo>
                    <a:pt x="165112" y="21437"/>
                  </a:lnTo>
                  <a:lnTo>
                    <a:pt x="170053" y="17767"/>
                  </a:lnTo>
                  <a:close/>
                </a:path>
                <a:path w="2467609" h="666750">
                  <a:moveTo>
                    <a:pt x="193179" y="254901"/>
                  </a:moveTo>
                  <a:lnTo>
                    <a:pt x="153746" y="210096"/>
                  </a:lnTo>
                  <a:lnTo>
                    <a:pt x="122110" y="197815"/>
                  </a:lnTo>
                  <a:lnTo>
                    <a:pt x="108826" y="199923"/>
                  </a:lnTo>
                  <a:lnTo>
                    <a:pt x="96266" y="205003"/>
                  </a:lnTo>
                  <a:lnTo>
                    <a:pt x="84797" y="210045"/>
                  </a:lnTo>
                  <a:lnTo>
                    <a:pt x="74587" y="213728"/>
                  </a:lnTo>
                  <a:lnTo>
                    <a:pt x="65798" y="214807"/>
                  </a:lnTo>
                  <a:lnTo>
                    <a:pt x="58204" y="211277"/>
                  </a:lnTo>
                  <a:lnTo>
                    <a:pt x="50088" y="204698"/>
                  </a:lnTo>
                  <a:lnTo>
                    <a:pt x="39281" y="199047"/>
                  </a:lnTo>
                  <a:lnTo>
                    <a:pt x="23660" y="198285"/>
                  </a:lnTo>
                  <a:lnTo>
                    <a:pt x="9372" y="203022"/>
                  </a:lnTo>
                  <a:lnTo>
                    <a:pt x="2387" y="210210"/>
                  </a:lnTo>
                  <a:lnTo>
                    <a:pt x="228" y="218313"/>
                  </a:lnTo>
                  <a:lnTo>
                    <a:pt x="431" y="225818"/>
                  </a:lnTo>
                  <a:lnTo>
                    <a:pt x="0" y="229768"/>
                  </a:lnTo>
                  <a:lnTo>
                    <a:pt x="24295" y="256781"/>
                  </a:lnTo>
                  <a:lnTo>
                    <a:pt x="28270" y="256781"/>
                  </a:lnTo>
                  <a:lnTo>
                    <a:pt x="51422" y="259384"/>
                  </a:lnTo>
                  <a:lnTo>
                    <a:pt x="73469" y="265531"/>
                  </a:lnTo>
                  <a:lnTo>
                    <a:pt x="90258" y="274739"/>
                  </a:lnTo>
                  <a:lnTo>
                    <a:pt x="97663" y="286550"/>
                  </a:lnTo>
                  <a:lnTo>
                    <a:pt x="98564" y="298462"/>
                  </a:lnTo>
                  <a:lnTo>
                    <a:pt x="99580" y="307670"/>
                  </a:lnTo>
                  <a:lnTo>
                    <a:pt x="102120" y="313283"/>
                  </a:lnTo>
                  <a:lnTo>
                    <a:pt x="107632" y="314388"/>
                  </a:lnTo>
                  <a:lnTo>
                    <a:pt x="112712" y="307797"/>
                  </a:lnTo>
                  <a:lnTo>
                    <a:pt x="116293" y="294525"/>
                  </a:lnTo>
                  <a:lnTo>
                    <a:pt x="123367" y="280022"/>
                  </a:lnTo>
                  <a:lnTo>
                    <a:pt x="138912" y="269735"/>
                  </a:lnTo>
                  <a:lnTo>
                    <a:pt x="157022" y="265099"/>
                  </a:lnTo>
                  <a:lnTo>
                    <a:pt x="169506" y="263334"/>
                  </a:lnTo>
                  <a:lnTo>
                    <a:pt x="177850" y="263575"/>
                  </a:lnTo>
                  <a:lnTo>
                    <a:pt x="183578" y="264972"/>
                  </a:lnTo>
                  <a:lnTo>
                    <a:pt x="189306" y="263067"/>
                  </a:lnTo>
                  <a:lnTo>
                    <a:pt x="193179" y="254901"/>
                  </a:lnTo>
                  <a:close/>
                </a:path>
                <a:path w="2467609" h="666750">
                  <a:moveTo>
                    <a:pt x="330390" y="263029"/>
                  </a:moveTo>
                  <a:lnTo>
                    <a:pt x="325221" y="249936"/>
                  </a:lnTo>
                  <a:lnTo>
                    <a:pt x="313397" y="238290"/>
                  </a:lnTo>
                  <a:lnTo>
                    <a:pt x="298424" y="232384"/>
                  </a:lnTo>
                  <a:lnTo>
                    <a:pt x="283781" y="236537"/>
                  </a:lnTo>
                  <a:lnTo>
                    <a:pt x="254457" y="263423"/>
                  </a:lnTo>
                  <a:lnTo>
                    <a:pt x="246341" y="289483"/>
                  </a:lnTo>
                  <a:lnTo>
                    <a:pt x="242354" y="298665"/>
                  </a:lnTo>
                  <a:lnTo>
                    <a:pt x="236410" y="304139"/>
                  </a:lnTo>
                  <a:lnTo>
                    <a:pt x="228549" y="305168"/>
                  </a:lnTo>
                  <a:lnTo>
                    <a:pt x="220014" y="306006"/>
                  </a:lnTo>
                  <a:lnTo>
                    <a:pt x="213690" y="310349"/>
                  </a:lnTo>
                  <a:lnTo>
                    <a:pt x="254190" y="333959"/>
                  </a:lnTo>
                  <a:lnTo>
                    <a:pt x="266217" y="330619"/>
                  </a:lnTo>
                  <a:lnTo>
                    <a:pt x="275018" y="325145"/>
                  </a:lnTo>
                  <a:lnTo>
                    <a:pt x="281203" y="320967"/>
                  </a:lnTo>
                  <a:lnTo>
                    <a:pt x="287642" y="318376"/>
                  </a:lnTo>
                  <a:lnTo>
                    <a:pt x="297192" y="317665"/>
                  </a:lnTo>
                  <a:lnTo>
                    <a:pt x="309283" y="311645"/>
                  </a:lnTo>
                  <a:lnTo>
                    <a:pt x="320154" y="296710"/>
                  </a:lnTo>
                  <a:lnTo>
                    <a:pt x="327837" y="278599"/>
                  </a:lnTo>
                  <a:lnTo>
                    <a:pt x="330390" y="263029"/>
                  </a:lnTo>
                  <a:close/>
                </a:path>
                <a:path w="2467609" h="666750">
                  <a:moveTo>
                    <a:pt x="730834" y="303453"/>
                  </a:moveTo>
                  <a:lnTo>
                    <a:pt x="728408" y="297421"/>
                  </a:lnTo>
                  <a:lnTo>
                    <a:pt x="721893" y="291477"/>
                  </a:lnTo>
                  <a:lnTo>
                    <a:pt x="715606" y="284886"/>
                  </a:lnTo>
                  <a:lnTo>
                    <a:pt x="711314" y="277114"/>
                  </a:lnTo>
                  <a:lnTo>
                    <a:pt x="710831" y="267652"/>
                  </a:lnTo>
                  <a:lnTo>
                    <a:pt x="711085" y="258114"/>
                  </a:lnTo>
                  <a:lnTo>
                    <a:pt x="708431" y="250825"/>
                  </a:lnTo>
                  <a:lnTo>
                    <a:pt x="703859" y="246341"/>
                  </a:lnTo>
                  <a:lnTo>
                    <a:pt x="698334" y="245173"/>
                  </a:lnTo>
                  <a:lnTo>
                    <a:pt x="695375" y="249936"/>
                  </a:lnTo>
                  <a:lnTo>
                    <a:pt x="694817" y="259422"/>
                  </a:lnTo>
                  <a:lnTo>
                    <a:pt x="691984" y="268401"/>
                  </a:lnTo>
                  <a:lnTo>
                    <a:pt x="682244" y="271665"/>
                  </a:lnTo>
                  <a:lnTo>
                    <a:pt x="670585" y="266128"/>
                  </a:lnTo>
                  <a:lnTo>
                    <a:pt x="663130" y="255016"/>
                  </a:lnTo>
                  <a:lnTo>
                    <a:pt x="656932" y="242595"/>
                  </a:lnTo>
                  <a:lnTo>
                    <a:pt x="649046" y="233108"/>
                  </a:lnTo>
                  <a:lnTo>
                    <a:pt x="646633" y="231203"/>
                  </a:lnTo>
                  <a:lnTo>
                    <a:pt x="643928" y="229958"/>
                  </a:lnTo>
                  <a:lnTo>
                    <a:pt x="637908" y="228752"/>
                  </a:lnTo>
                  <a:lnTo>
                    <a:pt x="634923" y="228879"/>
                  </a:lnTo>
                  <a:lnTo>
                    <a:pt x="619264" y="241604"/>
                  </a:lnTo>
                  <a:lnTo>
                    <a:pt x="611098" y="243611"/>
                  </a:lnTo>
                  <a:lnTo>
                    <a:pt x="597242" y="235788"/>
                  </a:lnTo>
                  <a:lnTo>
                    <a:pt x="581634" y="224853"/>
                  </a:lnTo>
                  <a:lnTo>
                    <a:pt x="568185" y="217487"/>
                  </a:lnTo>
                  <a:lnTo>
                    <a:pt x="554469" y="214833"/>
                  </a:lnTo>
                  <a:lnTo>
                    <a:pt x="538632" y="215087"/>
                  </a:lnTo>
                  <a:lnTo>
                    <a:pt x="525475" y="220433"/>
                  </a:lnTo>
                  <a:lnTo>
                    <a:pt x="519798" y="233108"/>
                  </a:lnTo>
                  <a:lnTo>
                    <a:pt x="528104" y="245999"/>
                  </a:lnTo>
                  <a:lnTo>
                    <a:pt x="548309" y="253504"/>
                  </a:lnTo>
                  <a:lnTo>
                    <a:pt x="572312" y="260121"/>
                  </a:lnTo>
                  <a:lnTo>
                    <a:pt x="592010" y="270332"/>
                  </a:lnTo>
                  <a:lnTo>
                    <a:pt x="602856" y="282829"/>
                  </a:lnTo>
                  <a:lnTo>
                    <a:pt x="606590" y="292735"/>
                  </a:lnTo>
                  <a:lnTo>
                    <a:pt x="604596" y="299173"/>
                  </a:lnTo>
                  <a:lnTo>
                    <a:pt x="598271" y="301294"/>
                  </a:lnTo>
                  <a:lnTo>
                    <a:pt x="587527" y="301028"/>
                  </a:lnTo>
                  <a:lnTo>
                    <a:pt x="573786" y="301510"/>
                  </a:lnTo>
                  <a:lnTo>
                    <a:pt x="560641" y="303682"/>
                  </a:lnTo>
                  <a:lnTo>
                    <a:pt x="551662" y="308432"/>
                  </a:lnTo>
                  <a:lnTo>
                    <a:pt x="546188" y="312445"/>
                  </a:lnTo>
                  <a:lnTo>
                    <a:pt x="540054" y="314452"/>
                  </a:lnTo>
                  <a:lnTo>
                    <a:pt x="526491" y="314452"/>
                  </a:lnTo>
                  <a:lnTo>
                    <a:pt x="520357" y="312445"/>
                  </a:lnTo>
                  <a:lnTo>
                    <a:pt x="514883" y="308432"/>
                  </a:lnTo>
                  <a:lnTo>
                    <a:pt x="506984" y="297091"/>
                  </a:lnTo>
                  <a:lnTo>
                    <a:pt x="493014" y="279730"/>
                  </a:lnTo>
                  <a:lnTo>
                    <a:pt x="470471" y="264287"/>
                  </a:lnTo>
                  <a:lnTo>
                    <a:pt x="436854" y="258711"/>
                  </a:lnTo>
                  <a:lnTo>
                    <a:pt x="399999" y="262318"/>
                  </a:lnTo>
                  <a:lnTo>
                    <a:pt x="371348" y="271018"/>
                  </a:lnTo>
                  <a:lnTo>
                    <a:pt x="353860" y="287667"/>
                  </a:lnTo>
                  <a:lnTo>
                    <a:pt x="350494" y="315137"/>
                  </a:lnTo>
                  <a:lnTo>
                    <a:pt x="352882" y="323291"/>
                  </a:lnTo>
                  <a:lnTo>
                    <a:pt x="362877" y="340817"/>
                  </a:lnTo>
                  <a:lnTo>
                    <a:pt x="384733" y="357339"/>
                  </a:lnTo>
                  <a:lnTo>
                    <a:pt x="422706" y="362470"/>
                  </a:lnTo>
                  <a:lnTo>
                    <a:pt x="461035" y="355587"/>
                  </a:lnTo>
                  <a:lnTo>
                    <a:pt x="484670" y="345795"/>
                  </a:lnTo>
                  <a:lnTo>
                    <a:pt x="499071" y="337350"/>
                  </a:lnTo>
                  <a:lnTo>
                    <a:pt x="509676" y="334492"/>
                  </a:lnTo>
                  <a:lnTo>
                    <a:pt x="517626" y="337096"/>
                  </a:lnTo>
                  <a:lnTo>
                    <a:pt x="522566" y="340715"/>
                  </a:lnTo>
                  <a:lnTo>
                    <a:pt x="527659" y="343090"/>
                  </a:lnTo>
                  <a:lnTo>
                    <a:pt x="536028" y="341934"/>
                  </a:lnTo>
                  <a:lnTo>
                    <a:pt x="555929" y="333146"/>
                  </a:lnTo>
                  <a:lnTo>
                    <a:pt x="567245" y="330377"/>
                  </a:lnTo>
                  <a:lnTo>
                    <a:pt x="582180" y="331063"/>
                  </a:lnTo>
                  <a:lnTo>
                    <a:pt x="595731" y="329831"/>
                  </a:lnTo>
                  <a:lnTo>
                    <a:pt x="604316" y="323189"/>
                  </a:lnTo>
                  <a:lnTo>
                    <a:pt x="612152" y="315798"/>
                  </a:lnTo>
                  <a:lnTo>
                    <a:pt x="623430" y="312305"/>
                  </a:lnTo>
                  <a:lnTo>
                    <a:pt x="635558" y="315366"/>
                  </a:lnTo>
                  <a:lnTo>
                    <a:pt x="645337" y="322072"/>
                  </a:lnTo>
                  <a:lnTo>
                    <a:pt x="656031" y="328701"/>
                  </a:lnTo>
                  <a:lnTo>
                    <a:pt x="670928" y="331508"/>
                  </a:lnTo>
                  <a:lnTo>
                    <a:pt x="684720" y="327888"/>
                  </a:lnTo>
                  <a:lnTo>
                    <a:pt x="692721" y="320573"/>
                  </a:lnTo>
                  <a:lnTo>
                    <a:pt x="699135" y="313931"/>
                  </a:lnTo>
                  <a:lnTo>
                    <a:pt x="708152" y="312305"/>
                  </a:lnTo>
                  <a:lnTo>
                    <a:pt x="719048" y="312394"/>
                  </a:lnTo>
                  <a:lnTo>
                    <a:pt x="727163" y="308940"/>
                  </a:lnTo>
                  <a:lnTo>
                    <a:pt x="730834" y="303453"/>
                  </a:lnTo>
                  <a:close/>
                </a:path>
                <a:path w="2467609" h="666750">
                  <a:moveTo>
                    <a:pt x="979449" y="531139"/>
                  </a:moveTo>
                  <a:lnTo>
                    <a:pt x="976706" y="508393"/>
                  </a:lnTo>
                  <a:lnTo>
                    <a:pt x="964793" y="484822"/>
                  </a:lnTo>
                  <a:lnTo>
                    <a:pt x="947623" y="466801"/>
                  </a:lnTo>
                  <a:lnTo>
                    <a:pt x="929132" y="460717"/>
                  </a:lnTo>
                  <a:lnTo>
                    <a:pt x="925576" y="461581"/>
                  </a:lnTo>
                  <a:lnTo>
                    <a:pt x="922007" y="461670"/>
                  </a:lnTo>
                  <a:lnTo>
                    <a:pt x="897851" y="438835"/>
                  </a:lnTo>
                  <a:lnTo>
                    <a:pt x="894537" y="431634"/>
                  </a:lnTo>
                  <a:lnTo>
                    <a:pt x="889495" y="425983"/>
                  </a:lnTo>
                  <a:lnTo>
                    <a:pt x="875906" y="417779"/>
                  </a:lnTo>
                  <a:lnTo>
                    <a:pt x="868553" y="415937"/>
                  </a:lnTo>
                  <a:lnTo>
                    <a:pt x="860628" y="416356"/>
                  </a:lnTo>
                  <a:lnTo>
                    <a:pt x="849871" y="419569"/>
                  </a:lnTo>
                  <a:lnTo>
                    <a:pt x="842467" y="425145"/>
                  </a:lnTo>
                  <a:lnTo>
                    <a:pt x="834161" y="430047"/>
                  </a:lnTo>
                  <a:lnTo>
                    <a:pt x="820724" y="431253"/>
                  </a:lnTo>
                  <a:lnTo>
                    <a:pt x="806615" y="426046"/>
                  </a:lnTo>
                  <a:lnTo>
                    <a:pt x="795743" y="416585"/>
                  </a:lnTo>
                  <a:lnTo>
                    <a:pt x="783031" y="407009"/>
                  </a:lnTo>
                  <a:lnTo>
                    <a:pt x="763397" y="401472"/>
                  </a:lnTo>
                  <a:lnTo>
                    <a:pt x="737577" y="403047"/>
                  </a:lnTo>
                  <a:lnTo>
                    <a:pt x="713727" y="410819"/>
                  </a:lnTo>
                  <a:lnTo>
                    <a:pt x="697877" y="422998"/>
                  </a:lnTo>
                  <a:lnTo>
                    <a:pt x="696099" y="437794"/>
                  </a:lnTo>
                  <a:lnTo>
                    <a:pt x="697217" y="443699"/>
                  </a:lnTo>
                  <a:lnTo>
                    <a:pt x="725411" y="472567"/>
                  </a:lnTo>
                  <a:lnTo>
                    <a:pt x="743038" y="475183"/>
                  </a:lnTo>
                  <a:lnTo>
                    <a:pt x="776846" y="469684"/>
                  </a:lnTo>
                  <a:lnTo>
                    <a:pt x="795286" y="467639"/>
                  </a:lnTo>
                  <a:lnTo>
                    <a:pt x="806932" y="470522"/>
                  </a:lnTo>
                  <a:lnTo>
                    <a:pt x="814476" y="480822"/>
                  </a:lnTo>
                  <a:lnTo>
                    <a:pt x="815860" y="484403"/>
                  </a:lnTo>
                  <a:lnTo>
                    <a:pt x="817816" y="487641"/>
                  </a:lnTo>
                  <a:lnTo>
                    <a:pt x="843686" y="502081"/>
                  </a:lnTo>
                  <a:lnTo>
                    <a:pt x="847471" y="502056"/>
                  </a:lnTo>
                  <a:lnTo>
                    <a:pt x="851255" y="501357"/>
                  </a:lnTo>
                  <a:lnTo>
                    <a:pt x="858266" y="506412"/>
                  </a:lnTo>
                  <a:lnTo>
                    <a:pt x="882078" y="546023"/>
                  </a:lnTo>
                  <a:lnTo>
                    <a:pt x="940092" y="553821"/>
                  </a:lnTo>
                  <a:lnTo>
                    <a:pt x="966558" y="546747"/>
                  </a:lnTo>
                  <a:lnTo>
                    <a:pt x="979449" y="531139"/>
                  </a:lnTo>
                  <a:close/>
                </a:path>
                <a:path w="2467609" h="666750">
                  <a:moveTo>
                    <a:pt x="1357503" y="229819"/>
                  </a:moveTo>
                  <a:lnTo>
                    <a:pt x="1356131" y="210566"/>
                  </a:lnTo>
                  <a:lnTo>
                    <a:pt x="1348232" y="197446"/>
                  </a:lnTo>
                  <a:lnTo>
                    <a:pt x="1334135" y="197535"/>
                  </a:lnTo>
                  <a:lnTo>
                    <a:pt x="1319745" y="209715"/>
                  </a:lnTo>
                  <a:lnTo>
                    <a:pt x="1308938" y="225882"/>
                  </a:lnTo>
                  <a:lnTo>
                    <a:pt x="1298956" y="242570"/>
                  </a:lnTo>
                  <a:lnTo>
                    <a:pt x="1287081" y="256336"/>
                  </a:lnTo>
                  <a:lnTo>
                    <a:pt x="1271765" y="267563"/>
                  </a:lnTo>
                  <a:lnTo>
                    <a:pt x="1254493" y="277329"/>
                  </a:lnTo>
                  <a:lnTo>
                    <a:pt x="1237145" y="283298"/>
                  </a:lnTo>
                  <a:lnTo>
                    <a:pt x="1221562" y="283133"/>
                  </a:lnTo>
                  <a:lnTo>
                    <a:pt x="1208709" y="277291"/>
                  </a:lnTo>
                  <a:lnTo>
                    <a:pt x="1196251" y="269900"/>
                  </a:lnTo>
                  <a:lnTo>
                    <a:pt x="1181112" y="264109"/>
                  </a:lnTo>
                  <a:lnTo>
                    <a:pt x="1160221" y="263029"/>
                  </a:lnTo>
                  <a:lnTo>
                    <a:pt x="1139710" y="268719"/>
                  </a:lnTo>
                  <a:lnTo>
                    <a:pt x="1124889" y="276771"/>
                  </a:lnTo>
                  <a:lnTo>
                    <a:pt x="1111478" y="280746"/>
                  </a:lnTo>
                  <a:lnTo>
                    <a:pt x="1095146" y="274205"/>
                  </a:lnTo>
                  <a:lnTo>
                    <a:pt x="1077556" y="261277"/>
                  </a:lnTo>
                  <a:lnTo>
                    <a:pt x="1062126" y="251218"/>
                  </a:lnTo>
                  <a:lnTo>
                    <a:pt x="1047330" y="245211"/>
                  </a:lnTo>
                  <a:lnTo>
                    <a:pt x="1031570" y="244424"/>
                  </a:lnTo>
                  <a:lnTo>
                    <a:pt x="1014133" y="245541"/>
                  </a:lnTo>
                  <a:lnTo>
                    <a:pt x="997077" y="244424"/>
                  </a:lnTo>
                  <a:lnTo>
                    <a:pt x="983018" y="241084"/>
                  </a:lnTo>
                  <a:lnTo>
                    <a:pt x="974547" y="235496"/>
                  </a:lnTo>
                  <a:lnTo>
                    <a:pt x="963129" y="230581"/>
                  </a:lnTo>
                  <a:lnTo>
                    <a:pt x="912202" y="234988"/>
                  </a:lnTo>
                  <a:lnTo>
                    <a:pt x="855853" y="259689"/>
                  </a:lnTo>
                  <a:lnTo>
                    <a:pt x="840587" y="276491"/>
                  </a:lnTo>
                  <a:lnTo>
                    <a:pt x="843064" y="283578"/>
                  </a:lnTo>
                  <a:lnTo>
                    <a:pt x="871004" y="315645"/>
                  </a:lnTo>
                  <a:lnTo>
                    <a:pt x="894740" y="322364"/>
                  </a:lnTo>
                  <a:lnTo>
                    <a:pt x="930579" y="321106"/>
                  </a:lnTo>
                  <a:lnTo>
                    <a:pt x="952703" y="320903"/>
                  </a:lnTo>
                  <a:lnTo>
                    <a:pt x="967879" y="322884"/>
                  </a:lnTo>
                  <a:lnTo>
                    <a:pt x="976630" y="328383"/>
                  </a:lnTo>
                  <a:lnTo>
                    <a:pt x="978014" y="330441"/>
                  </a:lnTo>
                  <a:lnTo>
                    <a:pt x="979792" y="332054"/>
                  </a:lnTo>
                  <a:lnTo>
                    <a:pt x="984173" y="334391"/>
                  </a:lnTo>
                  <a:lnTo>
                    <a:pt x="986510" y="334962"/>
                  </a:lnTo>
                  <a:lnTo>
                    <a:pt x="991463" y="334962"/>
                  </a:lnTo>
                  <a:lnTo>
                    <a:pt x="993800" y="334391"/>
                  </a:lnTo>
                  <a:lnTo>
                    <a:pt x="998169" y="332054"/>
                  </a:lnTo>
                  <a:lnTo>
                    <a:pt x="999959" y="330441"/>
                  </a:lnTo>
                  <a:lnTo>
                    <a:pt x="1001344" y="328383"/>
                  </a:lnTo>
                  <a:lnTo>
                    <a:pt x="1007884" y="324802"/>
                  </a:lnTo>
                  <a:lnTo>
                    <a:pt x="1016660" y="325818"/>
                  </a:lnTo>
                  <a:lnTo>
                    <a:pt x="1025525" y="331025"/>
                  </a:lnTo>
                  <a:lnTo>
                    <a:pt x="1032319" y="339991"/>
                  </a:lnTo>
                  <a:lnTo>
                    <a:pt x="1039799" y="346875"/>
                  </a:lnTo>
                  <a:lnTo>
                    <a:pt x="1049718" y="346697"/>
                  </a:lnTo>
                  <a:lnTo>
                    <a:pt x="1058379" y="340372"/>
                  </a:lnTo>
                  <a:lnTo>
                    <a:pt x="1062101" y="328828"/>
                  </a:lnTo>
                  <a:lnTo>
                    <a:pt x="1067308" y="316979"/>
                  </a:lnTo>
                  <a:lnTo>
                    <a:pt x="1080223" y="310184"/>
                  </a:lnTo>
                  <a:lnTo>
                    <a:pt x="1096772" y="310032"/>
                  </a:lnTo>
                  <a:lnTo>
                    <a:pt x="1112875" y="318109"/>
                  </a:lnTo>
                  <a:lnTo>
                    <a:pt x="1131531" y="326923"/>
                  </a:lnTo>
                  <a:lnTo>
                    <a:pt x="1154709" y="328688"/>
                  </a:lnTo>
                  <a:lnTo>
                    <a:pt x="1176782" y="324523"/>
                  </a:lnTo>
                  <a:lnTo>
                    <a:pt x="1192085" y="315582"/>
                  </a:lnTo>
                  <a:lnTo>
                    <a:pt x="1204214" y="307708"/>
                  </a:lnTo>
                  <a:lnTo>
                    <a:pt x="1219352" y="305130"/>
                  </a:lnTo>
                  <a:lnTo>
                    <a:pt x="1235748" y="306628"/>
                  </a:lnTo>
                  <a:lnTo>
                    <a:pt x="1251648" y="310972"/>
                  </a:lnTo>
                  <a:lnTo>
                    <a:pt x="1274114" y="307073"/>
                  </a:lnTo>
                  <a:lnTo>
                    <a:pt x="1304836" y="289991"/>
                  </a:lnTo>
                  <a:lnTo>
                    <a:pt x="1334058" y="267703"/>
                  </a:lnTo>
                  <a:lnTo>
                    <a:pt x="1352003" y="248145"/>
                  </a:lnTo>
                  <a:lnTo>
                    <a:pt x="1357503" y="229819"/>
                  </a:lnTo>
                  <a:close/>
                </a:path>
                <a:path w="2467609" h="666750">
                  <a:moveTo>
                    <a:pt x="1390637" y="624522"/>
                  </a:moveTo>
                  <a:lnTo>
                    <a:pt x="1390256" y="614286"/>
                  </a:lnTo>
                  <a:lnTo>
                    <a:pt x="1383817" y="607987"/>
                  </a:lnTo>
                  <a:lnTo>
                    <a:pt x="1372108" y="609434"/>
                  </a:lnTo>
                  <a:lnTo>
                    <a:pt x="1360576" y="614667"/>
                  </a:lnTo>
                  <a:lnTo>
                    <a:pt x="1335684" y="627646"/>
                  </a:lnTo>
                  <a:lnTo>
                    <a:pt x="1311986" y="644283"/>
                  </a:lnTo>
                  <a:lnTo>
                    <a:pt x="1304061" y="660488"/>
                  </a:lnTo>
                  <a:lnTo>
                    <a:pt x="1317371" y="666432"/>
                  </a:lnTo>
                  <a:lnTo>
                    <a:pt x="1341437" y="659587"/>
                  </a:lnTo>
                  <a:lnTo>
                    <a:pt x="1366837" y="646785"/>
                  </a:lnTo>
                  <a:lnTo>
                    <a:pt x="1384173" y="634885"/>
                  </a:lnTo>
                  <a:lnTo>
                    <a:pt x="1390637" y="624522"/>
                  </a:lnTo>
                  <a:close/>
                </a:path>
                <a:path w="2467609" h="666750">
                  <a:moveTo>
                    <a:pt x="1494802" y="246367"/>
                  </a:moveTo>
                  <a:lnTo>
                    <a:pt x="1489862" y="242138"/>
                  </a:lnTo>
                  <a:lnTo>
                    <a:pt x="1483080" y="243179"/>
                  </a:lnTo>
                  <a:lnTo>
                    <a:pt x="1475460" y="246595"/>
                  </a:lnTo>
                  <a:lnTo>
                    <a:pt x="1468005" y="249491"/>
                  </a:lnTo>
                  <a:lnTo>
                    <a:pt x="1459153" y="247497"/>
                  </a:lnTo>
                  <a:lnTo>
                    <a:pt x="1449273" y="242227"/>
                  </a:lnTo>
                  <a:lnTo>
                    <a:pt x="1442250" y="239814"/>
                  </a:lnTo>
                  <a:lnTo>
                    <a:pt x="1441945" y="246367"/>
                  </a:lnTo>
                  <a:lnTo>
                    <a:pt x="1442872" y="249313"/>
                  </a:lnTo>
                  <a:lnTo>
                    <a:pt x="1444066" y="256146"/>
                  </a:lnTo>
                  <a:lnTo>
                    <a:pt x="1443075" y="263817"/>
                  </a:lnTo>
                  <a:lnTo>
                    <a:pt x="1437474" y="269290"/>
                  </a:lnTo>
                  <a:lnTo>
                    <a:pt x="1429359" y="273989"/>
                  </a:lnTo>
                  <a:lnTo>
                    <a:pt x="1423454" y="280390"/>
                  </a:lnTo>
                  <a:lnTo>
                    <a:pt x="1421333" y="287058"/>
                  </a:lnTo>
                  <a:lnTo>
                    <a:pt x="1424520" y="292506"/>
                  </a:lnTo>
                  <a:lnTo>
                    <a:pt x="1439773" y="289217"/>
                  </a:lnTo>
                  <a:lnTo>
                    <a:pt x="1464691" y="275526"/>
                  </a:lnTo>
                  <a:lnTo>
                    <a:pt x="1487081" y="258787"/>
                  </a:lnTo>
                  <a:lnTo>
                    <a:pt x="1494802" y="246367"/>
                  </a:lnTo>
                  <a:close/>
                </a:path>
                <a:path w="2467609" h="666750">
                  <a:moveTo>
                    <a:pt x="1562696" y="256006"/>
                  </a:moveTo>
                  <a:lnTo>
                    <a:pt x="1562430" y="249555"/>
                  </a:lnTo>
                  <a:lnTo>
                    <a:pt x="1557642" y="253657"/>
                  </a:lnTo>
                  <a:lnTo>
                    <a:pt x="1555902" y="255955"/>
                  </a:lnTo>
                  <a:lnTo>
                    <a:pt x="1551089" y="260845"/>
                  </a:lnTo>
                  <a:lnTo>
                    <a:pt x="1543824" y="265341"/>
                  </a:lnTo>
                  <a:lnTo>
                    <a:pt x="1534706" y="266458"/>
                  </a:lnTo>
                  <a:lnTo>
                    <a:pt x="1525282" y="266065"/>
                  </a:lnTo>
                  <a:lnTo>
                    <a:pt x="1517675" y="267766"/>
                  </a:lnTo>
                  <a:lnTo>
                    <a:pt x="1513459" y="271195"/>
                  </a:lnTo>
                  <a:lnTo>
                    <a:pt x="1514157" y="275983"/>
                  </a:lnTo>
                  <a:lnTo>
                    <a:pt x="1516367" y="278650"/>
                  </a:lnTo>
                  <a:lnTo>
                    <a:pt x="1518996" y="280784"/>
                  </a:lnTo>
                  <a:lnTo>
                    <a:pt x="1525117" y="283984"/>
                  </a:lnTo>
                  <a:lnTo>
                    <a:pt x="1528368" y="284937"/>
                  </a:lnTo>
                  <a:lnTo>
                    <a:pt x="1535264" y="285521"/>
                  </a:lnTo>
                  <a:lnTo>
                    <a:pt x="1538630" y="285140"/>
                  </a:lnTo>
                  <a:lnTo>
                    <a:pt x="1545209" y="283019"/>
                  </a:lnTo>
                  <a:lnTo>
                    <a:pt x="1548168" y="281368"/>
                  </a:lnTo>
                  <a:lnTo>
                    <a:pt x="1550784" y="279107"/>
                  </a:lnTo>
                  <a:lnTo>
                    <a:pt x="1558721" y="267639"/>
                  </a:lnTo>
                  <a:lnTo>
                    <a:pt x="1562696" y="256006"/>
                  </a:lnTo>
                  <a:close/>
                </a:path>
                <a:path w="2467609" h="666750">
                  <a:moveTo>
                    <a:pt x="1684502" y="228053"/>
                  </a:moveTo>
                  <a:lnTo>
                    <a:pt x="1668310" y="223570"/>
                  </a:lnTo>
                  <a:lnTo>
                    <a:pt x="1640573" y="220345"/>
                  </a:lnTo>
                  <a:lnTo>
                    <a:pt x="1613522" y="220980"/>
                  </a:lnTo>
                  <a:lnTo>
                    <a:pt x="1599336" y="228053"/>
                  </a:lnTo>
                  <a:lnTo>
                    <a:pt x="1596783" y="233781"/>
                  </a:lnTo>
                  <a:lnTo>
                    <a:pt x="1594142" y="246265"/>
                  </a:lnTo>
                  <a:lnTo>
                    <a:pt x="1598891" y="258508"/>
                  </a:lnTo>
                  <a:lnTo>
                    <a:pt x="1618538" y="263486"/>
                  </a:lnTo>
                  <a:lnTo>
                    <a:pt x="1646682" y="258178"/>
                  </a:lnTo>
                  <a:lnTo>
                    <a:pt x="1669503" y="247383"/>
                  </a:lnTo>
                  <a:lnTo>
                    <a:pt x="1683321" y="235788"/>
                  </a:lnTo>
                  <a:lnTo>
                    <a:pt x="1684502" y="228053"/>
                  </a:lnTo>
                  <a:close/>
                </a:path>
                <a:path w="2467609" h="666750">
                  <a:moveTo>
                    <a:pt x="1695373" y="414426"/>
                  </a:moveTo>
                  <a:lnTo>
                    <a:pt x="1686661" y="391464"/>
                  </a:lnTo>
                  <a:lnTo>
                    <a:pt x="1659509" y="378955"/>
                  </a:lnTo>
                  <a:lnTo>
                    <a:pt x="1630819" y="373773"/>
                  </a:lnTo>
                  <a:lnTo>
                    <a:pt x="1617497" y="372745"/>
                  </a:lnTo>
                  <a:lnTo>
                    <a:pt x="1606461" y="376186"/>
                  </a:lnTo>
                  <a:lnTo>
                    <a:pt x="1603908" y="383692"/>
                  </a:lnTo>
                  <a:lnTo>
                    <a:pt x="1607972" y="405790"/>
                  </a:lnTo>
                  <a:lnTo>
                    <a:pt x="1604619" y="416661"/>
                  </a:lnTo>
                  <a:lnTo>
                    <a:pt x="1593761" y="425297"/>
                  </a:lnTo>
                  <a:lnTo>
                    <a:pt x="1577251" y="432257"/>
                  </a:lnTo>
                  <a:lnTo>
                    <a:pt x="1556893" y="438099"/>
                  </a:lnTo>
                  <a:lnTo>
                    <a:pt x="1539049" y="439521"/>
                  </a:lnTo>
                  <a:lnTo>
                    <a:pt x="1526501" y="435178"/>
                  </a:lnTo>
                  <a:lnTo>
                    <a:pt x="1515706" y="428574"/>
                  </a:lnTo>
                  <a:lnTo>
                    <a:pt x="1503146" y="423214"/>
                  </a:lnTo>
                  <a:lnTo>
                    <a:pt x="1469085" y="462026"/>
                  </a:lnTo>
                  <a:lnTo>
                    <a:pt x="1456105" y="498271"/>
                  </a:lnTo>
                  <a:lnTo>
                    <a:pt x="1452537" y="549186"/>
                  </a:lnTo>
                  <a:lnTo>
                    <a:pt x="1446161" y="557911"/>
                  </a:lnTo>
                  <a:lnTo>
                    <a:pt x="1433626" y="560463"/>
                  </a:lnTo>
                  <a:lnTo>
                    <a:pt x="1414995" y="561047"/>
                  </a:lnTo>
                  <a:lnTo>
                    <a:pt x="1405559" y="565277"/>
                  </a:lnTo>
                  <a:lnTo>
                    <a:pt x="1416608" y="572782"/>
                  </a:lnTo>
                  <a:lnTo>
                    <a:pt x="1442148" y="578764"/>
                  </a:lnTo>
                  <a:lnTo>
                    <a:pt x="1476184" y="578472"/>
                  </a:lnTo>
                  <a:lnTo>
                    <a:pt x="1503807" y="570611"/>
                  </a:lnTo>
                  <a:lnTo>
                    <a:pt x="1519542" y="559231"/>
                  </a:lnTo>
                  <a:lnTo>
                    <a:pt x="1531620" y="547573"/>
                  </a:lnTo>
                  <a:lnTo>
                    <a:pt x="1548257" y="538873"/>
                  </a:lnTo>
                  <a:lnTo>
                    <a:pt x="1566773" y="535762"/>
                  </a:lnTo>
                  <a:lnTo>
                    <a:pt x="1580997" y="534631"/>
                  </a:lnTo>
                  <a:lnTo>
                    <a:pt x="1593964" y="529374"/>
                  </a:lnTo>
                  <a:lnTo>
                    <a:pt x="1630464" y="491058"/>
                  </a:lnTo>
                  <a:lnTo>
                    <a:pt x="1657286" y="467436"/>
                  </a:lnTo>
                  <a:lnTo>
                    <a:pt x="1681492" y="442163"/>
                  </a:lnTo>
                  <a:lnTo>
                    <a:pt x="1695373" y="414426"/>
                  </a:lnTo>
                  <a:close/>
                </a:path>
                <a:path w="2467609" h="666750">
                  <a:moveTo>
                    <a:pt x="1964143" y="124599"/>
                  </a:moveTo>
                  <a:lnTo>
                    <a:pt x="1958390" y="119735"/>
                  </a:lnTo>
                  <a:lnTo>
                    <a:pt x="1949932" y="119684"/>
                  </a:lnTo>
                  <a:lnTo>
                    <a:pt x="1938947" y="123088"/>
                  </a:lnTo>
                  <a:lnTo>
                    <a:pt x="1925574" y="128612"/>
                  </a:lnTo>
                  <a:lnTo>
                    <a:pt x="1906905" y="133705"/>
                  </a:lnTo>
                  <a:lnTo>
                    <a:pt x="1884629" y="136372"/>
                  </a:lnTo>
                  <a:lnTo>
                    <a:pt x="1865807" y="136169"/>
                  </a:lnTo>
                  <a:lnTo>
                    <a:pt x="1857527" y="132638"/>
                  </a:lnTo>
                  <a:lnTo>
                    <a:pt x="1855546" y="127254"/>
                  </a:lnTo>
                  <a:lnTo>
                    <a:pt x="1851253" y="123202"/>
                  </a:lnTo>
                  <a:lnTo>
                    <a:pt x="1819186" y="147777"/>
                  </a:lnTo>
                  <a:lnTo>
                    <a:pt x="1810715" y="163576"/>
                  </a:lnTo>
                  <a:lnTo>
                    <a:pt x="1815833" y="174320"/>
                  </a:lnTo>
                  <a:lnTo>
                    <a:pt x="1827669" y="173583"/>
                  </a:lnTo>
                  <a:lnTo>
                    <a:pt x="1836343" y="164528"/>
                  </a:lnTo>
                  <a:lnTo>
                    <a:pt x="1847202" y="154978"/>
                  </a:lnTo>
                  <a:lnTo>
                    <a:pt x="1865566" y="152730"/>
                  </a:lnTo>
                  <a:lnTo>
                    <a:pt x="1883422" y="158991"/>
                  </a:lnTo>
                  <a:lnTo>
                    <a:pt x="1893392" y="166865"/>
                  </a:lnTo>
                  <a:lnTo>
                    <a:pt x="1901774" y="172072"/>
                  </a:lnTo>
                  <a:lnTo>
                    <a:pt x="1914855" y="170294"/>
                  </a:lnTo>
                  <a:lnTo>
                    <a:pt x="1933232" y="160832"/>
                  </a:lnTo>
                  <a:lnTo>
                    <a:pt x="1950440" y="147942"/>
                  </a:lnTo>
                  <a:lnTo>
                    <a:pt x="1962175" y="134810"/>
                  </a:lnTo>
                  <a:lnTo>
                    <a:pt x="1964143" y="124599"/>
                  </a:lnTo>
                  <a:close/>
                </a:path>
                <a:path w="2467609" h="666750">
                  <a:moveTo>
                    <a:pt x="2195461" y="218617"/>
                  </a:moveTo>
                  <a:lnTo>
                    <a:pt x="2190470" y="214655"/>
                  </a:lnTo>
                  <a:lnTo>
                    <a:pt x="2175052" y="210997"/>
                  </a:lnTo>
                  <a:lnTo>
                    <a:pt x="2152980" y="207568"/>
                  </a:lnTo>
                  <a:lnTo>
                    <a:pt x="2134438" y="207683"/>
                  </a:lnTo>
                  <a:lnTo>
                    <a:pt x="2129574" y="214655"/>
                  </a:lnTo>
                  <a:lnTo>
                    <a:pt x="2132850" y="218617"/>
                  </a:lnTo>
                  <a:lnTo>
                    <a:pt x="2141753" y="226936"/>
                  </a:lnTo>
                  <a:lnTo>
                    <a:pt x="2154885" y="234251"/>
                  </a:lnTo>
                  <a:lnTo>
                    <a:pt x="2170811" y="235204"/>
                  </a:lnTo>
                  <a:lnTo>
                    <a:pt x="2185009" y="230225"/>
                  </a:lnTo>
                  <a:lnTo>
                    <a:pt x="2193429" y="224256"/>
                  </a:lnTo>
                  <a:lnTo>
                    <a:pt x="2195461" y="218617"/>
                  </a:lnTo>
                  <a:close/>
                </a:path>
                <a:path w="2467609" h="666750">
                  <a:moveTo>
                    <a:pt x="2467381" y="170078"/>
                  </a:moveTo>
                  <a:lnTo>
                    <a:pt x="2465971" y="159448"/>
                  </a:lnTo>
                  <a:lnTo>
                    <a:pt x="2459037" y="150850"/>
                  </a:lnTo>
                  <a:lnTo>
                    <a:pt x="2448661" y="147370"/>
                  </a:lnTo>
                  <a:lnTo>
                    <a:pt x="2438108" y="147116"/>
                  </a:lnTo>
                  <a:lnTo>
                    <a:pt x="2429954" y="147535"/>
                  </a:lnTo>
                  <a:lnTo>
                    <a:pt x="2425357" y="150787"/>
                  </a:lnTo>
                  <a:lnTo>
                    <a:pt x="2425433" y="158978"/>
                  </a:lnTo>
                  <a:lnTo>
                    <a:pt x="2429014" y="163728"/>
                  </a:lnTo>
                  <a:lnTo>
                    <a:pt x="2437942" y="173342"/>
                  </a:lnTo>
                  <a:lnTo>
                    <a:pt x="2449563" y="180962"/>
                  </a:lnTo>
                  <a:lnTo>
                    <a:pt x="2461171" y="179679"/>
                  </a:lnTo>
                  <a:lnTo>
                    <a:pt x="2467381" y="170078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690765" y="9627641"/>
              <a:ext cx="90624" cy="13531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6941787" y="9327844"/>
              <a:ext cx="78105" cy="100330"/>
            </a:xfrm>
            <a:custGeom>
              <a:avLst/>
              <a:gdLst/>
              <a:ahLst/>
              <a:cxnLst/>
              <a:rect l="l" t="t" r="r" b="b"/>
              <a:pathLst>
                <a:path w="78105" h="100329">
                  <a:moveTo>
                    <a:pt x="18757" y="82613"/>
                  </a:moveTo>
                  <a:lnTo>
                    <a:pt x="16789" y="69773"/>
                  </a:lnTo>
                  <a:lnTo>
                    <a:pt x="10502" y="51206"/>
                  </a:lnTo>
                  <a:lnTo>
                    <a:pt x="3644" y="38442"/>
                  </a:lnTo>
                  <a:lnTo>
                    <a:pt x="0" y="43014"/>
                  </a:lnTo>
                  <a:lnTo>
                    <a:pt x="3213" y="50939"/>
                  </a:lnTo>
                  <a:lnTo>
                    <a:pt x="5524" y="59055"/>
                  </a:lnTo>
                  <a:lnTo>
                    <a:pt x="6934" y="67386"/>
                  </a:lnTo>
                  <a:lnTo>
                    <a:pt x="7442" y="75920"/>
                  </a:lnTo>
                  <a:lnTo>
                    <a:pt x="8382" y="84391"/>
                  </a:lnTo>
                  <a:lnTo>
                    <a:pt x="11874" y="87922"/>
                  </a:lnTo>
                  <a:lnTo>
                    <a:pt x="15989" y="87109"/>
                  </a:lnTo>
                  <a:lnTo>
                    <a:pt x="18757" y="82613"/>
                  </a:lnTo>
                  <a:close/>
                </a:path>
                <a:path w="78105" h="100329">
                  <a:moveTo>
                    <a:pt x="77800" y="0"/>
                  </a:moveTo>
                  <a:lnTo>
                    <a:pt x="67894" y="4762"/>
                  </a:lnTo>
                  <a:lnTo>
                    <a:pt x="60579" y="14503"/>
                  </a:lnTo>
                  <a:lnTo>
                    <a:pt x="45643" y="38087"/>
                  </a:lnTo>
                  <a:lnTo>
                    <a:pt x="33604" y="66992"/>
                  </a:lnTo>
                  <a:lnTo>
                    <a:pt x="34988" y="92735"/>
                  </a:lnTo>
                  <a:lnTo>
                    <a:pt x="42900" y="100317"/>
                  </a:lnTo>
                  <a:lnTo>
                    <a:pt x="46304" y="87693"/>
                  </a:lnTo>
                  <a:lnTo>
                    <a:pt x="49606" y="65836"/>
                  </a:lnTo>
                  <a:lnTo>
                    <a:pt x="57175" y="45694"/>
                  </a:lnTo>
                  <a:lnTo>
                    <a:pt x="68300" y="27762"/>
                  </a:lnTo>
                  <a:lnTo>
                    <a:pt x="76555" y="10096"/>
                  </a:lnTo>
                  <a:lnTo>
                    <a:pt x="77800" y="0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68570" y="9354514"/>
              <a:ext cx="102891" cy="21415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401009" y="8725661"/>
              <a:ext cx="215900" cy="39370"/>
            </a:xfrm>
            <a:custGeom>
              <a:avLst/>
              <a:gdLst/>
              <a:ahLst/>
              <a:cxnLst/>
              <a:rect l="l" t="t" r="r" b="b"/>
              <a:pathLst>
                <a:path w="215900" h="39370">
                  <a:moveTo>
                    <a:pt x="123734" y="38885"/>
                  </a:moveTo>
                  <a:lnTo>
                    <a:pt x="69525" y="34759"/>
                  </a:lnTo>
                  <a:lnTo>
                    <a:pt x="31564" y="23068"/>
                  </a:lnTo>
                  <a:lnTo>
                    <a:pt x="0" y="0"/>
                  </a:lnTo>
                  <a:lnTo>
                    <a:pt x="8913" y="1930"/>
                  </a:lnTo>
                  <a:lnTo>
                    <a:pt x="23605" y="7377"/>
                  </a:lnTo>
                  <a:lnTo>
                    <a:pt x="39010" y="12685"/>
                  </a:lnTo>
                  <a:lnTo>
                    <a:pt x="50391" y="14369"/>
                  </a:lnTo>
                  <a:lnTo>
                    <a:pt x="58702" y="12536"/>
                  </a:lnTo>
                  <a:lnTo>
                    <a:pt x="67403" y="8917"/>
                  </a:lnTo>
                  <a:lnTo>
                    <a:pt x="79957" y="5242"/>
                  </a:lnTo>
                  <a:lnTo>
                    <a:pt x="87084" y="3638"/>
                  </a:lnTo>
                  <a:lnTo>
                    <a:pt x="94132" y="3927"/>
                  </a:lnTo>
                  <a:lnTo>
                    <a:pt x="108074" y="8290"/>
                  </a:lnTo>
                  <a:lnTo>
                    <a:pt x="114030" y="12070"/>
                  </a:lnTo>
                  <a:lnTo>
                    <a:pt x="118970" y="17449"/>
                  </a:lnTo>
                  <a:lnTo>
                    <a:pt x="125095" y="20765"/>
                  </a:lnTo>
                  <a:lnTo>
                    <a:pt x="132352" y="20872"/>
                  </a:lnTo>
                  <a:lnTo>
                    <a:pt x="140809" y="18077"/>
                  </a:lnTo>
                  <a:lnTo>
                    <a:pt x="150536" y="12685"/>
                  </a:lnTo>
                  <a:lnTo>
                    <a:pt x="162863" y="9201"/>
                  </a:lnTo>
                  <a:lnTo>
                    <a:pt x="177897" y="10489"/>
                  </a:lnTo>
                  <a:lnTo>
                    <a:pt x="193881" y="14402"/>
                  </a:lnTo>
                  <a:lnTo>
                    <a:pt x="209055" y="18788"/>
                  </a:lnTo>
                  <a:lnTo>
                    <a:pt x="215427" y="23750"/>
                  </a:lnTo>
                  <a:lnTo>
                    <a:pt x="204755" y="29786"/>
                  </a:lnTo>
                  <a:lnTo>
                    <a:pt x="174903" y="35347"/>
                  </a:lnTo>
                  <a:lnTo>
                    <a:pt x="123734" y="38885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391583" y="8555567"/>
              <a:ext cx="156593" cy="10403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719298" y="9660903"/>
              <a:ext cx="202934" cy="16015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874767" y="8971339"/>
              <a:ext cx="221758" cy="11560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6122307" y="8079651"/>
              <a:ext cx="641985" cy="1009650"/>
            </a:xfrm>
            <a:custGeom>
              <a:avLst/>
              <a:gdLst/>
              <a:ahLst/>
              <a:cxnLst/>
              <a:rect l="l" t="t" r="r" b="b"/>
              <a:pathLst>
                <a:path w="641984" h="1009650">
                  <a:moveTo>
                    <a:pt x="123698" y="971359"/>
                  </a:moveTo>
                  <a:lnTo>
                    <a:pt x="118249" y="964425"/>
                  </a:lnTo>
                  <a:lnTo>
                    <a:pt x="107581" y="965949"/>
                  </a:lnTo>
                  <a:lnTo>
                    <a:pt x="84950" y="979995"/>
                  </a:lnTo>
                  <a:lnTo>
                    <a:pt x="75336" y="983551"/>
                  </a:lnTo>
                  <a:lnTo>
                    <a:pt x="65887" y="981875"/>
                  </a:lnTo>
                  <a:lnTo>
                    <a:pt x="58953" y="980211"/>
                  </a:lnTo>
                  <a:lnTo>
                    <a:pt x="57835" y="983462"/>
                  </a:lnTo>
                  <a:lnTo>
                    <a:pt x="106172" y="999794"/>
                  </a:lnTo>
                  <a:lnTo>
                    <a:pt x="117703" y="994079"/>
                  </a:lnTo>
                  <a:lnTo>
                    <a:pt x="123621" y="982637"/>
                  </a:lnTo>
                  <a:lnTo>
                    <a:pt x="123698" y="971359"/>
                  </a:lnTo>
                  <a:close/>
                </a:path>
                <a:path w="641984" h="1009650">
                  <a:moveTo>
                    <a:pt x="194398" y="16992"/>
                  </a:moveTo>
                  <a:lnTo>
                    <a:pt x="165519" y="0"/>
                  </a:lnTo>
                  <a:lnTo>
                    <a:pt x="160680" y="495"/>
                  </a:lnTo>
                  <a:lnTo>
                    <a:pt x="134645" y="28854"/>
                  </a:lnTo>
                  <a:lnTo>
                    <a:pt x="133451" y="45326"/>
                  </a:lnTo>
                  <a:lnTo>
                    <a:pt x="134442" y="60452"/>
                  </a:lnTo>
                  <a:lnTo>
                    <a:pt x="140042" y="64147"/>
                  </a:lnTo>
                  <a:lnTo>
                    <a:pt x="147231" y="59004"/>
                  </a:lnTo>
                  <a:lnTo>
                    <a:pt x="153187" y="54444"/>
                  </a:lnTo>
                  <a:lnTo>
                    <a:pt x="160642" y="50711"/>
                  </a:lnTo>
                  <a:lnTo>
                    <a:pt x="172351" y="48082"/>
                  </a:lnTo>
                  <a:lnTo>
                    <a:pt x="185623" y="42087"/>
                  </a:lnTo>
                  <a:lnTo>
                    <a:pt x="193967" y="30530"/>
                  </a:lnTo>
                  <a:lnTo>
                    <a:pt x="194398" y="16992"/>
                  </a:lnTo>
                  <a:close/>
                </a:path>
                <a:path w="641984" h="1009650">
                  <a:moveTo>
                    <a:pt x="224116" y="147358"/>
                  </a:moveTo>
                  <a:lnTo>
                    <a:pt x="213753" y="129501"/>
                  </a:lnTo>
                  <a:lnTo>
                    <a:pt x="186829" y="126784"/>
                  </a:lnTo>
                  <a:lnTo>
                    <a:pt x="150342" y="136550"/>
                  </a:lnTo>
                  <a:lnTo>
                    <a:pt x="120129" y="153555"/>
                  </a:lnTo>
                  <a:lnTo>
                    <a:pt x="112052" y="172529"/>
                  </a:lnTo>
                  <a:lnTo>
                    <a:pt x="118579" y="186486"/>
                  </a:lnTo>
                  <a:lnTo>
                    <a:pt x="120878" y="194691"/>
                  </a:lnTo>
                  <a:lnTo>
                    <a:pt x="117741" y="201180"/>
                  </a:lnTo>
                  <a:lnTo>
                    <a:pt x="108026" y="210032"/>
                  </a:lnTo>
                  <a:lnTo>
                    <a:pt x="96939" y="222123"/>
                  </a:lnTo>
                  <a:lnTo>
                    <a:pt x="82397" y="244322"/>
                  </a:lnTo>
                  <a:lnTo>
                    <a:pt x="74828" y="250380"/>
                  </a:lnTo>
                  <a:lnTo>
                    <a:pt x="70751" y="251421"/>
                  </a:lnTo>
                  <a:lnTo>
                    <a:pt x="66649" y="251561"/>
                  </a:lnTo>
                  <a:lnTo>
                    <a:pt x="58394" y="250063"/>
                  </a:lnTo>
                  <a:lnTo>
                    <a:pt x="38938" y="225374"/>
                  </a:lnTo>
                  <a:lnTo>
                    <a:pt x="41503" y="211086"/>
                  </a:lnTo>
                  <a:lnTo>
                    <a:pt x="51295" y="200113"/>
                  </a:lnTo>
                  <a:lnTo>
                    <a:pt x="65455" y="191681"/>
                  </a:lnTo>
                  <a:lnTo>
                    <a:pt x="81076" y="185026"/>
                  </a:lnTo>
                  <a:lnTo>
                    <a:pt x="93497" y="171056"/>
                  </a:lnTo>
                  <a:lnTo>
                    <a:pt x="99225" y="147142"/>
                  </a:lnTo>
                  <a:lnTo>
                    <a:pt x="97218" y="122224"/>
                  </a:lnTo>
                  <a:lnTo>
                    <a:pt x="86436" y="105244"/>
                  </a:lnTo>
                  <a:lnTo>
                    <a:pt x="74460" y="95732"/>
                  </a:lnTo>
                  <a:lnTo>
                    <a:pt x="69405" y="86499"/>
                  </a:lnTo>
                  <a:lnTo>
                    <a:pt x="71094" y="76288"/>
                  </a:lnTo>
                  <a:lnTo>
                    <a:pt x="89141" y="48666"/>
                  </a:lnTo>
                  <a:lnTo>
                    <a:pt x="94500" y="34645"/>
                  </a:lnTo>
                  <a:lnTo>
                    <a:pt x="93306" y="27266"/>
                  </a:lnTo>
                  <a:lnTo>
                    <a:pt x="83464" y="32004"/>
                  </a:lnTo>
                  <a:lnTo>
                    <a:pt x="73990" y="39573"/>
                  </a:lnTo>
                  <a:lnTo>
                    <a:pt x="53352" y="59105"/>
                  </a:lnTo>
                  <a:lnTo>
                    <a:pt x="33210" y="85813"/>
                  </a:lnTo>
                  <a:lnTo>
                    <a:pt x="25247" y="114909"/>
                  </a:lnTo>
                  <a:lnTo>
                    <a:pt x="27012" y="138264"/>
                  </a:lnTo>
                  <a:lnTo>
                    <a:pt x="27368" y="153454"/>
                  </a:lnTo>
                  <a:lnTo>
                    <a:pt x="24866" y="164249"/>
                  </a:lnTo>
                  <a:lnTo>
                    <a:pt x="18097" y="174459"/>
                  </a:lnTo>
                  <a:lnTo>
                    <a:pt x="8737" y="186334"/>
                  </a:lnTo>
                  <a:lnTo>
                    <a:pt x="1600" y="199377"/>
                  </a:lnTo>
                  <a:lnTo>
                    <a:pt x="0" y="213169"/>
                  </a:lnTo>
                  <a:lnTo>
                    <a:pt x="7226" y="227304"/>
                  </a:lnTo>
                  <a:lnTo>
                    <a:pt x="19456" y="240372"/>
                  </a:lnTo>
                  <a:lnTo>
                    <a:pt x="29298" y="251701"/>
                  </a:lnTo>
                  <a:lnTo>
                    <a:pt x="34607" y="261988"/>
                  </a:lnTo>
                  <a:lnTo>
                    <a:pt x="33286" y="271957"/>
                  </a:lnTo>
                  <a:lnTo>
                    <a:pt x="17145" y="294424"/>
                  </a:lnTo>
                  <a:lnTo>
                    <a:pt x="13373" y="307568"/>
                  </a:lnTo>
                  <a:lnTo>
                    <a:pt x="19875" y="322122"/>
                  </a:lnTo>
                  <a:lnTo>
                    <a:pt x="32842" y="334492"/>
                  </a:lnTo>
                  <a:lnTo>
                    <a:pt x="43421" y="343750"/>
                  </a:lnTo>
                  <a:lnTo>
                    <a:pt x="49682" y="354076"/>
                  </a:lnTo>
                  <a:lnTo>
                    <a:pt x="49657" y="369620"/>
                  </a:lnTo>
                  <a:lnTo>
                    <a:pt x="43675" y="384505"/>
                  </a:lnTo>
                  <a:lnTo>
                    <a:pt x="36372" y="393903"/>
                  </a:lnTo>
                  <a:lnTo>
                    <a:pt x="32359" y="403555"/>
                  </a:lnTo>
                  <a:lnTo>
                    <a:pt x="54533" y="450481"/>
                  </a:lnTo>
                  <a:lnTo>
                    <a:pt x="84531" y="464870"/>
                  </a:lnTo>
                  <a:lnTo>
                    <a:pt x="91465" y="471754"/>
                  </a:lnTo>
                  <a:lnTo>
                    <a:pt x="96558" y="481571"/>
                  </a:lnTo>
                  <a:lnTo>
                    <a:pt x="100736" y="493318"/>
                  </a:lnTo>
                  <a:lnTo>
                    <a:pt x="110388" y="509079"/>
                  </a:lnTo>
                  <a:lnTo>
                    <a:pt x="126098" y="526313"/>
                  </a:lnTo>
                  <a:lnTo>
                    <a:pt x="140119" y="537095"/>
                  </a:lnTo>
                  <a:lnTo>
                    <a:pt x="144665" y="533514"/>
                  </a:lnTo>
                  <a:lnTo>
                    <a:pt x="137287" y="520179"/>
                  </a:lnTo>
                  <a:lnTo>
                    <a:pt x="124282" y="505917"/>
                  </a:lnTo>
                  <a:lnTo>
                    <a:pt x="110972" y="489115"/>
                  </a:lnTo>
                  <a:lnTo>
                    <a:pt x="102666" y="468160"/>
                  </a:lnTo>
                  <a:lnTo>
                    <a:pt x="99669" y="450684"/>
                  </a:lnTo>
                  <a:lnTo>
                    <a:pt x="94170" y="434263"/>
                  </a:lnTo>
                  <a:lnTo>
                    <a:pt x="86194" y="418909"/>
                  </a:lnTo>
                  <a:lnTo>
                    <a:pt x="75717" y="404596"/>
                  </a:lnTo>
                  <a:lnTo>
                    <a:pt x="68707" y="391096"/>
                  </a:lnTo>
                  <a:lnTo>
                    <a:pt x="64757" y="369163"/>
                  </a:lnTo>
                  <a:lnTo>
                    <a:pt x="65354" y="346570"/>
                  </a:lnTo>
                  <a:lnTo>
                    <a:pt x="71996" y="331063"/>
                  </a:lnTo>
                  <a:lnTo>
                    <a:pt x="84035" y="324827"/>
                  </a:lnTo>
                  <a:lnTo>
                    <a:pt x="98666" y="324027"/>
                  </a:lnTo>
                  <a:lnTo>
                    <a:pt x="114109" y="327418"/>
                  </a:lnTo>
                  <a:lnTo>
                    <a:pt x="128574" y="333743"/>
                  </a:lnTo>
                  <a:lnTo>
                    <a:pt x="141871" y="336156"/>
                  </a:lnTo>
                  <a:lnTo>
                    <a:pt x="154444" y="332955"/>
                  </a:lnTo>
                  <a:lnTo>
                    <a:pt x="165519" y="330593"/>
                  </a:lnTo>
                  <a:lnTo>
                    <a:pt x="174294" y="335521"/>
                  </a:lnTo>
                  <a:lnTo>
                    <a:pt x="184150" y="344500"/>
                  </a:lnTo>
                  <a:lnTo>
                    <a:pt x="196811" y="349643"/>
                  </a:lnTo>
                  <a:lnTo>
                    <a:pt x="208965" y="350405"/>
                  </a:lnTo>
                  <a:lnTo>
                    <a:pt x="217322" y="346240"/>
                  </a:lnTo>
                  <a:lnTo>
                    <a:pt x="214325" y="332549"/>
                  </a:lnTo>
                  <a:lnTo>
                    <a:pt x="198818" y="311416"/>
                  </a:lnTo>
                  <a:lnTo>
                    <a:pt x="177126" y="292277"/>
                  </a:lnTo>
                  <a:lnTo>
                    <a:pt x="155524" y="284619"/>
                  </a:lnTo>
                  <a:lnTo>
                    <a:pt x="139344" y="283121"/>
                  </a:lnTo>
                  <a:lnTo>
                    <a:pt x="129895" y="276542"/>
                  </a:lnTo>
                  <a:lnTo>
                    <a:pt x="147104" y="237350"/>
                  </a:lnTo>
                  <a:lnTo>
                    <a:pt x="189598" y="223850"/>
                  </a:lnTo>
                  <a:lnTo>
                    <a:pt x="205714" y="216433"/>
                  </a:lnTo>
                  <a:lnTo>
                    <a:pt x="216535" y="199593"/>
                  </a:lnTo>
                  <a:lnTo>
                    <a:pt x="223862" y="173634"/>
                  </a:lnTo>
                  <a:lnTo>
                    <a:pt x="224116" y="147358"/>
                  </a:lnTo>
                  <a:close/>
                </a:path>
                <a:path w="641984" h="1009650">
                  <a:moveTo>
                    <a:pt x="467055" y="681342"/>
                  </a:moveTo>
                  <a:lnTo>
                    <a:pt x="458216" y="666076"/>
                  </a:lnTo>
                  <a:lnTo>
                    <a:pt x="439191" y="664362"/>
                  </a:lnTo>
                  <a:lnTo>
                    <a:pt x="414464" y="670547"/>
                  </a:lnTo>
                  <a:lnTo>
                    <a:pt x="391375" y="674357"/>
                  </a:lnTo>
                  <a:lnTo>
                    <a:pt x="375843" y="678738"/>
                  </a:lnTo>
                  <a:lnTo>
                    <a:pt x="373824" y="686689"/>
                  </a:lnTo>
                  <a:lnTo>
                    <a:pt x="380771" y="691883"/>
                  </a:lnTo>
                  <a:lnTo>
                    <a:pt x="398462" y="702729"/>
                  </a:lnTo>
                  <a:lnTo>
                    <a:pt x="422186" y="712063"/>
                  </a:lnTo>
                  <a:lnTo>
                    <a:pt x="447230" y="712736"/>
                  </a:lnTo>
                  <a:lnTo>
                    <a:pt x="463956" y="700214"/>
                  </a:lnTo>
                  <a:lnTo>
                    <a:pt x="467055" y="681342"/>
                  </a:lnTo>
                  <a:close/>
                </a:path>
                <a:path w="641984" h="1009650">
                  <a:moveTo>
                    <a:pt x="537527" y="985583"/>
                  </a:moveTo>
                  <a:lnTo>
                    <a:pt x="528586" y="944067"/>
                  </a:lnTo>
                  <a:lnTo>
                    <a:pt x="500849" y="902449"/>
                  </a:lnTo>
                  <a:lnTo>
                    <a:pt x="457060" y="879906"/>
                  </a:lnTo>
                  <a:lnTo>
                    <a:pt x="416483" y="877062"/>
                  </a:lnTo>
                  <a:lnTo>
                    <a:pt x="379730" y="879246"/>
                  </a:lnTo>
                  <a:lnTo>
                    <a:pt x="371741" y="874547"/>
                  </a:lnTo>
                  <a:lnTo>
                    <a:pt x="362077" y="862698"/>
                  </a:lnTo>
                  <a:lnTo>
                    <a:pt x="349199" y="849414"/>
                  </a:lnTo>
                  <a:lnTo>
                    <a:pt x="334772" y="840955"/>
                  </a:lnTo>
                  <a:lnTo>
                    <a:pt x="320509" y="843584"/>
                  </a:lnTo>
                  <a:lnTo>
                    <a:pt x="308622" y="852652"/>
                  </a:lnTo>
                  <a:lnTo>
                    <a:pt x="298500" y="859383"/>
                  </a:lnTo>
                  <a:lnTo>
                    <a:pt x="287616" y="863917"/>
                  </a:lnTo>
                  <a:lnTo>
                    <a:pt x="273456" y="866368"/>
                  </a:lnTo>
                  <a:lnTo>
                    <a:pt x="257441" y="867219"/>
                  </a:lnTo>
                  <a:lnTo>
                    <a:pt x="243116" y="866419"/>
                  </a:lnTo>
                  <a:lnTo>
                    <a:pt x="231203" y="863244"/>
                  </a:lnTo>
                  <a:lnTo>
                    <a:pt x="222389" y="856983"/>
                  </a:lnTo>
                  <a:lnTo>
                    <a:pt x="202260" y="848931"/>
                  </a:lnTo>
                  <a:lnTo>
                    <a:pt x="166116" y="843749"/>
                  </a:lnTo>
                  <a:lnTo>
                    <a:pt x="129222" y="845870"/>
                  </a:lnTo>
                  <a:lnTo>
                    <a:pt x="106845" y="859663"/>
                  </a:lnTo>
                  <a:lnTo>
                    <a:pt x="99542" y="876973"/>
                  </a:lnTo>
                  <a:lnTo>
                    <a:pt x="95796" y="888022"/>
                  </a:lnTo>
                  <a:lnTo>
                    <a:pt x="92710" y="894829"/>
                  </a:lnTo>
                  <a:lnTo>
                    <a:pt x="87337" y="899414"/>
                  </a:lnTo>
                  <a:lnTo>
                    <a:pt x="77762" y="903986"/>
                  </a:lnTo>
                  <a:lnTo>
                    <a:pt x="67945" y="910450"/>
                  </a:lnTo>
                  <a:lnTo>
                    <a:pt x="90385" y="942340"/>
                  </a:lnTo>
                  <a:lnTo>
                    <a:pt x="98653" y="934986"/>
                  </a:lnTo>
                  <a:lnTo>
                    <a:pt x="104432" y="920216"/>
                  </a:lnTo>
                  <a:lnTo>
                    <a:pt x="109169" y="905929"/>
                  </a:lnTo>
                  <a:lnTo>
                    <a:pt x="115049" y="897940"/>
                  </a:lnTo>
                  <a:lnTo>
                    <a:pt x="124256" y="902093"/>
                  </a:lnTo>
                  <a:lnTo>
                    <a:pt x="133781" y="916101"/>
                  </a:lnTo>
                  <a:lnTo>
                    <a:pt x="141909" y="930668"/>
                  </a:lnTo>
                  <a:lnTo>
                    <a:pt x="152819" y="941108"/>
                  </a:lnTo>
                  <a:lnTo>
                    <a:pt x="170713" y="942733"/>
                  </a:lnTo>
                  <a:lnTo>
                    <a:pt x="189204" y="934580"/>
                  </a:lnTo>
                  <a:lnTo>
                    <a:pt x="212686" y="911580"/>
                  </a:lnTo>
                  <a:lnTo>
                    <a:pt x="225806" y="907453"/>
                  </a:lnTo>
                  <a:lnTo>
                    <a:pt x="236842" y="912279"/>
                  </a:lnTo>
                  <a:lnTo>
                    <a:pt x="242874" y="922337"/>
                  </a:lnTo>
                  <a:lnTo>
                    <a:pt x="250291" y="933945"/>
                  </a:lnTo>
                  <a:lnTo>
                    <a:pt x="265417" y="943470"/>
                  </a:lnTo>
                  <a:lnTo>
                    <a:pt x="284441" y="948715"/>
                  </a:lnTo>
                  <a:lnTo>
                    <a:pt x="300380" y="949172"/>
                  </a:lnTo>
                  <a:lnTo>
                    <a:pt x="314794" y="943635"/>
                  </a:lnTo>
                  <a:lnTo>
                    <a:pt x="329298" y="930973"/>
                  </a:lnTo>
                  <a:lnTo>
                    <a:pt x="344512" y="919492"/>
                  </a:lnTo>
                  <a:lnTo>
                    <a:pt x="358889" y="916813"/>
                  </a:lnTo>
                  <a:lnTo>
                    <a:pt x="370763" y="920686"/>
                  </a:lnTo>
                  <a:lnTo>
                    <a:pt x="378434" y="928890"/>
                  </a:lnTo>
                  <a:lnTo>
                    <a:pt x="385711" y="939723"/>
                  </a:lnTo>
                  <a:lnTo>
                    <a:pt x="396900" y="951103"/>
                  </a:lnTo>
                  <a:lnTo>
                    <a:pt x="411099" y="960081"/>
                  </a:lnTo>
                  <a:lnTo>
                    <a:pt x="427418" y="963714"/>
                  </a:lnTo>
                  <a:lnTo>
                    <a:pt x="441782" y="963079"/>
                  </a:lnTo>
                  <a:lnTo>
                    <a:pt x="452158" y="963104"/>
                  </a:lnTo>
                  <a:lnTo>
                    <a:pt x="460781" y="966673"/>
                  </a:lnTo>
                  <a:lnTo>
                    <a:pt x="469861" y="976668"/>
                  </a:lnTo>
                  <a:lnTo>
                    <a:pt x="479577" y="990663"/>
                  </a:lnTo>
                  <a:lnTo>
                    <a:pt x="490321" y="1002385"/>
                  </a:lnTo>
                  <a:lnTo>
                    <a:pt x="504596" y="1009027"/>
                  </a:lnTo>
                  <a:lnTo>
                    <a:pt x="524954" y="1007783"/>
                  </a:lnTo>
                  <a:lnTo>
                    <a:pt x="537527" y="985583"/>
                  </a:lnTo>
                  <a:close/>
                </a:path>
                <a:path w="641984" h="1009650">
                  <a:moveTo>
                    <a:pt x="577443" y="558698"/>
                  </a:moveTo>
                  <a:lnTo>
                    <a:pt x="572897" y="543636"/>
                  </a:lnTo>
                  <a:lnTo>
                    <a:pt x="563562" y="534924"/>
                  </a:lnTo>
                  <a:lnTo>
                    <a:pt x="549668" y="537972"/>
                  </a:lnTo>
                  <a:lnTo>
                    <a:pt x="544182" y="544283"/>
                  </a:lnTo>
                  <a:lnTo>
                    <a:pt x="534035" y="559485"/>
                  </a:lnTo>
                  <a:lnTo>
                    <a:pt x="528688" y="578040"/>
                  </a:lnTo>
                  <a:lnTo>
                    <a:pt x="537616" y="594398"/>
                  </a:lnTo>
                  <a:lnTo>
                    <a:pt x="553974" y="601624"/>
                  </a:lnTo>
                  <a:lnTo>
                    <a:pt x="565302" y="598639"/>
                  </a:lnTo>
                  <a:lnTo>
                    <a:pt x="572617" y="588619"/>
                  </a:lnTo>
                  <a:lnTo>
                    <a:pt x="576922" y="574751"/>
                  </a:lnTo>
                  <a:lnTo>
                    <a:pt x="577443" y="558698"/>
                  </a:lnTo>
                  <a:close/>
                </a:path>
                <a:path w="641984" h="1009650">
                  <a:moveTo>
                    <a:pt x="641578" y="431787"/>
                  </a:moveTo>
                  <a:lnTo>
                    <a:pt x="615188" y="402488"/>
                  </a:lnTo>
                  <a:lnTo>
                    <a:pt x="577469" y="389496"/>
                  </a:lnTo>
                  <a:lnTo>
                    <a:pt x="569493" y="389128"/>
                  </a:lnTo>
                  <a:lnTo>
                    <a:pt x="553453" y="390652"/>
                  </a:lnTo>
                  <a:lnTo>
                    <a:pt x="545693" y="392531"/>
                  </a:lnTo>
                  <a:lnTo>
                    <a:pt x="538200" y="395516"/>
                  </a:lnTo>
                  <a:lnTo>
                    <a:pt x="526161" y="401980"/>
                  </a:lnTo>
                  <a:lnTo>
                    <a:pt x="510476" y="409028"/>
                  </a:lnTo>
                  <a:lnTo>
                    <a:pt x="494398" y="414235"/>
                  </a:lnTo>
                  <a:lnTo>
                    <a:pt x="481177" y="415163"/>
                  </a:lnTo>
                  <a:lnTo>
                    <a:pt x="468198" y="419112"/>
                  </a:lnTo>
                  <a:lnTo>
                    <a:pt x="456082" y="429806"/>
                  </a:lnTo>
                  <a:lnTo>
                    <a:pt x="452907" y="439470"/>
                  </a:lnTo>
                  <a:lnTo>
                    <a:pt x="466737" y="440321"/>
                  </a:lnTo>
                  <a:lnTo>
                    <a:pt x="471309" y="437984"/>
                  </a:lnTo>
                  <a:lnTo>
                    <a:pt x="482942" y="433793"/>
                  </a:lnTo>
                  <a:lnTo>
                    <a:pt x="498462" y="431977"/>
                  </a:lnTo>
                  <a:lnTo>
                    <a:pt x="514680" y="436753"/>
                  </a:lnTo>
                  <a:lnTo>
                    <a:pt x="531495" y="444982"/>
                  </a:lnTo>
                  <a:lnTo>
                    <a:pt x="548093" y="449872"/>
                  </a:lnTo>
                  <a:lnTo>
                    <a:pt x="560311" y="450215"/>
                  </a:lnTo>
                  <a:lnTo>
                    <a:pt x="563968" y="444792"/>
                  </a:lnTo>
                  <a:lnTo>
                    <a:pt x="555244" y="436257"/>
                  </a:lnTo>
                  <a:lnTo>
                    <a:pt x="540512" y="428193"/>
                  </a:lnTo>
                  <a:lnTo>
                    <a:pt x="530923" y="420801"/>
                  </a:lnTo>
                  <a:lnTo>
                    <a:pt x="537616" y="414274"/>
                  </a:lnTo>
                  <a:lnTo>
                    <a:pt x="554532" y="413385"/>
                  </a:lnTo>
                  <a:lnTo>
                    <a:pt x="569683" y="420103"/>
                  </a:lnTo>
                  <a:lnTo>
                    <a:pt x="585241" y="430415"/>
                  </a:lnTo>
                  <a:lnTo>
                    <a:pt x="603427" y="440321"/>
                  </a:lnTo>
                  <a:lnTo>
                    <a:pt x="623239" y="445122"/>
                  </a:lnTo>
                  <a:lnTo>
                    <a:pt x="638048" y="442442"/>
                  </a:lnTo>
                  <a:lnTo>
                    <a:pt x="641578" y="431787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08988" y="8537385"/>
              <a:ext cx="76242" cy="7994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5373540" y="8668536"/>
              <a:ext cx="849630" cy="129539"/>
            </a:xfrm>
            <a:custGeom>
              <a:avLst/>
              <a:gdLst/>
              <a:ahLst/>
              <a:cxnLst/>
              <a:rect l="l" t="t" r="r" b="b"/>
              <a:pathLst>
                <a:path w="849630" h="129540">
                  <a:moveTo>
                    <a:pt x="132791" y="39954"/>
                  </a:moveTo>
                  <a:lnTo>
                    <a:pt x="132499" y="25730"/>
                  </a:lnTo>
                  <a:lnTo>
                    <a:pt x="127685" y="13271"/>
                  </a:lnTo>
                  <a:lnTo>
                    <a:pt x="119443" y="10121"/>
                  </a:lnTo>
                  <a:lnTo>
                    <a:pt x="110909" y="16903"/>
                  </a:lnTo>
                  <a:lnTo>
                    <a:pt x="103657" y="25971"/>
                  </a:lnTo>
                  <a:lnTo>
                    <a:pt x="96405" y="32486"/>
                  </a:lnTo>
                  <a:lnTo>
                    <a:pt x="87871" y="31559"/>
                  </a:lnTo>
                  <a:lnTo>
                    <a:pt x="80010" y="22733"/>
                  </a:lnTo>
                  <a:lnTo>
                    <a:pt x="74041" y="11645"/>
                  </a:lnTo>
                  <a:lnTo>
                    <a:pt x="67538" y="2628"/>
                  </a:lnTo>
                  <a:lnTo>
                    <a:pt x="58089" y="0"/>
                  </a:lnTo>
                  <a:lnTo>
                    <a:pt x="47409" y="3771"/>
                  </a:lnTo>
                  <a:lnTo>
                    <a:pt x="29565" y="14820"/>
                  </a:lnTo>
                  <a:lnTo>
                    <a:pt x="20561" y="17411"/>
                  </a:lnTo>
                  <a:lnTo>
                    <a:pt x="11404" y="18021"/>
                  </a:lnTo>
                  <a:lnTo>
                    <a:pt x="4000" y="19519"/>
                  </a:lnTo>
                  <a:lnTo>
                    <a:pt x="0" y="22834"/>
                  </a:lnTo>
                  <a:lnTo>
                    <a:pt x="1066" y="28879"/>
                  </a:lnTo>
                  <a:lnTo>
                    <a:pt x="2908" y="32956"/>
                  </a:lnTo>
                  <a:lnTo>
                    <a:pt x="8318" y="41808"/>
                  </a:lnTo>
                  <a:lnTo>
                    <a:pt x="17145" y="50419"/>
                  </a:lnTo>
                  <a:lnTo>
                    <a:pt x="29210" y="53733"/>
                  </a:lnTo>
                  <a:lnTo>
                    <a:pt x="40093" y="50406"/>
                  </a:lnTo>
                  <a:lnTo>
                    <a:pt x="47205" y="45313"/>
                  </a:lnTo>
                  <a:lnTo>
                    <a:pt x="53047" y="42748"/>
                  </a:lnTo>
                  <a:lnTo>
                    <a:pt x="60172" y="47040"/>
                  </a:lnTo>
                  <a:lnTo>
                    <a:pt x="67741" y="53022"/>
                  </a:lnTo>
                  <a:lnTo>
                    <a:pt x="74231" y="53848"/>
                  </a:lnTo>
                  <a:lnTo>
                    <a:pt x="81140" y="51269"/>
                  </a:lnTo>
                  <a:lnTo>
                    <a:pt x="89954" y="47040"/>
                  </a:lnTo>
                  <a:lnTo>
                    <a:pt x="100012" y="45300"/>
                  </a:lnTo>
                  <a:lnTo>
                    <a:pt x="109613" y="46990"/>
                  </a:lnTo>
                  <a:lnTo>
                    <a:pt x="118770" y="49034"/>
                  </a:lnTo>
                  <a:lnTo>
                    <a:pt x="127482" y="48387"/>
                  </a:lnTo>
                  <a:lnTo>
                    <a:pt x="132791" y="39954"/>
                  </a:lnTo>
                  <a:close/>
                </a:path>
                <a:path w="849630" h="129540">
                  <a:moveTo>
                    <a:pt x="400646" y="91973"/>
                  </a:moveTo>
                  <a:lnTo>
                    <a:pt x="396989" y="84404"/>
                  </a:lnTo>
                  <a:lnTo>
                    <a:pt x="385470" y="81826"/>
                  </a:lnTo>
                  <a:lnTo>
                    <a:pt x="373291" y="84734"/>
                  </a:lnTo>
                  <a:lnTo>
                    <a:pt x="360870" y="88379"/>
                  </a:lnTo>
                  <a:lnTo>
                    <a:pt x="348602" y="87972"/>
                  </a:lnTo>
                  <a:lnTo>
                    <a:pt x="337248" y="82181"/>
                  </a:lnTo>
                  <a:lnTo>
                    <a:pt x="325678" y="75285"/>
                  </a:lnTo>
                  <a:lnTo>
                    <a:pt x="311467" y="71018"/>
                  </a:lnTo>
                  <a:lnTo>
                    <a:pt x="292163" y="73088"/>
                  </a:lnTo>
                  <a:lnTo>
                    <a:pt x="272237" y="79870"/>
                  </a:lnTo>
                  <a:lnTo>
                    <a:pt x="258495" y="87515"/>
                  </a:lnTo>
                  <a:lnTo>
                    <a:pt x="251980" y="96354"/>
                  </a:lnTo>
                  <a:lnTo>
                    <a:pt x="253746" y="106730"/>
                  </a:lnTo>
                  <a:lnTo>
                    <a:pt x="255625" y="112039"/>
                  </a:lnTo>
                  <a:lnTo>
                    <a:pt x="262623" y="122402"/>
                  </a:lnTo>
                  <a:lnTo>
                    <a:pt x="276796" y="129463"/>
                  </a:lnTo>
                  <a:lnTo>
                    <a:pt x="300202" y="124891"/>
                  </a:lnTo>
                  <a:lnTo>
                    <a:pt x="332778" y="108724"/>
                  </a:lnTo>
                  <a:lnTo>
                    <a:pt x="341960" y="106540"/>
                  </a:lnTo>
                  <a:lnTo>
                    <a:pt x="356641" y="106730"/>
                  </a:lnTo>
                  <a:lnTo>
                    <a:pt x="376262" y="105105"/>
                  </a:lnTo>
                  <a:lnTo>
                    <a:pt x="392341" y="99529"/>
                  </a:lnTo>
                  <a:lnTo>
                    <a:pt x="400646" y="91973"/>
                  </a:lnTo>
                  <a:close/>
                </a:path>
                <a:path w="849630" h="129540">
                  <a:moveTo>
                    <a:pt x="546341" y="93332"/>
                  </a:moveTo>
                  <a:lnTo>
                    <a:pt x="528650" y="91274"/>
                  </a:lnTo>
                  <a:lnTo>
                    <a:pt x="510971" y="90589"/>
                  </a:lnTo>
                  <a:lnTo>
                    <a:pt x="493293" y="91274"/>
                  </a:lnTo>
                  <a:lnTo>
                    <a:pt x="475615" y="93332"/>
                  </a:lnTo>
                  <a:lnTo>
                    <a:pt x="464553" y="94094"/>
                  </a:lnTo>
                  <a:lnTo>
                    <a:pt x="458635" y="91046"/>
                  </a:lnTo>
                  <a:lnTo>
                    <a:pt x="453491" y="86906"/>
                  </a:lnTo>
                  <a:lnTo>
                    <a:pt x="444792" y="84404"/>
                  </a:lnTo>
                  <a:lnTo>
                    <a:pt x="434365" y="84505"/>
                  </a:lnTo>
                  <a:lnTo>
                    <a:pt x="427215" y="86194"/>
                  </a:lnTo>
                  <a:lnTo>
                    <a:pt x="423633" y="89217"/>
                  </a:lnTo>
                  <a:lnTo>
                    <a:pt x="423938" y="93332"/>
                  </a:lnTo>
                  <a:lnTo>
                    <a:pt x="425069" y="96710"/>
                  </a:lnTo>
                  <a:lnTo>
                    <a:pt x="429983" y="104127"/>
                  </a:lnTo>
                  <a:lnTo>
                    <a:pt x="440969" y="111544"/>
                  </a:lnTo>
                  <a:lnTo>
                    <a:pt x="460273" y="114922"/>
                  </a:lnTo>
                  <a:lnTo>
                    <a:pt x="489902" y="111925"/>
                  </a:lnTo>
                  <a:lnTo>
                    <a:pt x="522236" y="105130"/>
                  </a:lnTo>
                  <a:lnTo>
                    <a:pt x="545096" y="97840"/>
                  </a:lnTo>
                  <a:lnTo>
                    <a:pt x="546341" y="93332"/>
                  </a:lnTo>
                  <a:close/>
                </a:path>
                <a:path w="849630" h="129540">
                  <a:moveTo>
                    <a:pt x="849490" y="71666"/>
                  </a:moveTo>
                  <a:lnTo>
                    <a:pt x="847039" y="53962"/>
                  </a:lnTo>
                  <a:lnTo>
                    <a:pt x="831862" y="37147"/>
                  </a:lnTo>
                  <a:lnTo>
                    <a:pt x="811377" y="28879"/>
                  </a:lnTo>
                  <a:lnTo>
                    <a:pt x="798995" y="28956"/>
                  </a:lnTo>
                  <a:lnTo>
                    <a:pt x="759269" y="45377"/>
                  </a:lnTo>
                  <a:lnTo>
                    <a:pt x="748093" y="62369"/>
                  </a:lnTo>
                  <a:lnTo>
                    <a:pt x="754494" y="72199"/>
                  </a:lnTo>
                  <a:lnTo>
                    <a:pt x="773912" y="80086"/>
                  </a:lnTo>
                  <a:lnTo>
                    <a:pt x="801344" y="84188"/>
                  </a:lnTo>
                  <a:lnTo>
                    <a:pt x="831786" y="82613"/>
                  </a:lnTo>
                  <a:lnTo>
                    <a:pt x="849490" y="71666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981187" y="9287052"/>
              <a:ext cx="257175" cy="198755"/>
            </a:xfrm>
            <a:custGeom>
              <a:avLst/>
              <a:gdLst/>
              <a:ahLst/>
              <a:cxnLst/>
              <a:rect l="l" t="t" r="r" b="b"/>
              <a:pathLst>
                <a:path w="257175" h="198754">
                  <a:moveTo>
                    <a:pt x="32346" y="174599"/>
                  </a:moveTo>
                  <a:lnTo>
                    <a:pt x="30721" y="146151"/>
                  </a:lnTo>
                  <a:lnTo>
                    <a:pt x="7162" y="130848"/>
                  </a:lnTo>
                  <a:lnTo>
                    <a:pt x="4775" y="138074"/>
                  </a:lnTo>
                  <a:lnTo>
                    <a:pt x="800" y="155727"/>
                  </a:lnTo>
                  <a:lnTo>
                    <a:pt x="0" y="177761"/>
                  </a:lnTo>
                  <a:lnTo>
                    <a:pt x="7162" y="198132"/>
                  </a:lnTo>
                  <a:lnTo>
                    <a:pt x="21386" y="197980"/>
                  </a:lnTo>
                  <a:lnTo>
                    <a:pt x="32346" y="174599"/>
                  </a:lnTo>
                  <a:close/>
                </a:path>
                <a:path w="257175" h="198754">
                  <a:moveTo>
                    <a:pt x="256819" y="56400"/>
                  </a:moveTo>
                  <a:lnTo>
                    <a:pt x="255117" y="34645"/>
                  </a:lnTo>
                  <a:lnTo>
                    <a:pt x="243090" y="11734"/>
                  </a:lnTo>
                  <a:lnTo>
                    <a:pt x="229476" y="0"/>
                  </a:lnTo>
                  <a:lnTo>
                    <a:pt x="225437" y="9588"/>
                  </a:lnTo>
                  <a:lnTo>
                    <a:pt x="219557" y="30962"/>
                  </a:lnTo>
                  <a:lnTo>
                    <a:pt x="221119" y="53009"/>
                  </a:lnTo>
                  <a:lnTo>
                    <a:pt x="239445" y="64604"/>
                  </a:lnTo>
                  <a:lnTo>
                    <a:pt x="256819" y="56400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282102" y="9187162"/>
              <a:ext cx="154371" cy="18369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3190208" y="7741945"/>
              <a:ext cx="1535430" cy="1390650"/>
            </a:xfrm>
            <a:custGeom>
              <a:avLst/>
              <a:gdLst/>
              <a:ahLst/>
              <a:cxnLst/>
              <a:rect l="l" t="t" r="r" b="b"/>
              <a:pathLst>
                <a:path w="1535430" h="1390650">
                  <a:moveTo>
                    <a:pt x="76542" y="810933"/>
                  </a:moveTo>
                  <a:lnTo>
                    <a:pt x="70116" y="800760"/>
                  </a:lnTo>
                  <a:lnTo>
                    <a:pt x="50342" y="794029"/>
                  </a:lnTo>
                  <a:lnTo>
                    <a:pt x="31572" y="793216"/>
                  </a:lnTo>
                  <a:lnTo>
                    <a:pt x="28155" y="800811"/>
                  </a:lnTo>
                  <a:lnTo>
                    <a:pt x="34772" y="804456"/>
                  </a:lnTo>
                  <a:lnTo>
                    <a:pt x="49834" y="811390"/>
                  </a:lnTo>
                  <a:lnTo>
                    <a:pt x="66154" y="815568"/>
                  </a:lnTo>
                  <a:lnTo>
                    <a:pt x="76542" y="810933"/>
                  </a:lnTo>
                  <a:close/>
                </a:path>
                <a:path w="1535430" h="1390650">
                  <a:moveTo>
                    <a:pt x="120929" y="883500"/>
                  </a:moveTo>
                  <a:lnTo>
                    <a:pt x="101244" y="871461"/>
                  </a:lnTo>
                  <a:lnTo>
                    <a:pt x="75171" y="861910"/>
                  </a:lnTo>
                  <a:lnTo>
                    <a:pt x="58674" y="859904"/>
                  </a:lnTo>
                  <a:lnTo>
                    <a:pt x="52044" y="862914"/>
                  </a:lnTo>
                  <a:lnTo>
                    <a:pt x="46761" y="865632"/>
                  </a:lnTo>
                  <a:lnTo>
                    <a:pt x="45732" y="869035"/>
                  </a:lnTo>
                  <a:lnTo>
                    <a:pt x="51828" y="874039"/>
                  </a:lnTo>
                  <a:lnTo>
                    <a:pt x="58610" y="878217"/>
                  </a:lnTo>
                  <a:lnTo>
                    <a:pt x="75425" y="886739"/>
                  </a:lnTo>
                  <a:lnTo>
                    <a:pt x="97053" y="893635"/>
                  </a:lnTo>
                  <a:lnTo>
                    <a:pt x="118237" y="892949"/>
                  </a:lnTo>
                  <a:lnTo>
                    <a:pt x="120929" y="883500"/>
                  </a:lnTo>
                  <a:close/>
                </a:path>
                <a:path w="1535430" h="1390650">
                  <a:moveTo>
                    <a:pt x="150596" y="928547"/>
                  </a:moveTo>
                  <a:lnTo>
                    <a:pt x="147129" y="919746"/>
                  </a:lnTo>
                  <a:lnTo>
                    <a:pt x="132676" y="914158"/>
                  </a:lnTo>
                  <a:lnTo>
                    <a:pt x="111645" y="913117"/>
                  </a:lnTo>
                  <a:lnTo>
                    <a:pt x="92684" y="918781"/>
                  </a:lnTo>
                  <a:lnTo>
                    <a:pt x="84442" y="933297"/>
                  </a:lnTo>
                  <a:lnTo>
                    <a:pt x="84886" y="938390"/>
                  </a:lnTo>
                  <a:lnTo>
                    <a:pt x="88074" y="948956"/>
                  </a:lnTo>
                  <a:lnTo>
                    <a:pt x="96685" y="957910"/>
                  </a:lnTo>
                  <a:lnTo>
                    <a:pt x="113474" y="958151"/>
                  </a:lnTo>
                  <a:lnTo>
                    <a:pt x="132537" y="949845"/>
                  </a:lnTo>
                  <a:lnTo>
                    <a:pt x="145326" y="939279"/>
                  </a:lnTo>
                  <a:lnTo>
                    <a:pt x="150596" y="928547"/>
                  </a:lnTo>
                  <a:close/>
                </a:path>
                <a:path w="1535430" h="1390650">
                  <a:moveTo>
                    <a:pt x="1535150" y="564083"/>
                  </a:moveTo>
                  <a:lnTo>
                    <a:pt x="1525206" y="544461"/>
                  </a:lnTo>
                  <a:lnTo>
                    <a:pt x="1507655" y="527697"/>
                  </a:lnTo>
                  <a:lnTo>
                    <a:pt x="1489227" y="521296"/>
                  </a:lnTo>
                  <a:lnTo>
                    <a:pt x="1472666" y="518452"/>
                  </a:lnTo>
                  <a:lnTo>
                    <a:pt x="1460728" y="512318"/>
                  </a:lnTo>
                  <a:lnTo>
                    <a:pt x="1447380" y="496468"/>
                  </a:lnTo>
                  <a:lnTo>
                    <a:pt x="1427861" y="474205"/>
                  </a:lnTo>
                  <a:lnTo>
                    <a:pt x="1406829" y="453275"/>
                  </a:lnTo>
                  <a:lnTo>
                    <a:pt x="1388960" y="441452"/>
                  </a:lnTo>
                  <a:lnTo>
                    <a:pt x="1374228" y="428129"/>
                  </a:lnTo>
                  <a:lnTo>
                    <a:pt x="1362303" y="404685"/>
                  </a:lnTo>
                  <a:lnTo>
                    <a:pt x="1357426" y="381927"/>
                  </a:lnTo>
                  <a:lnTo>
                    <a:pt x="1363802" y="370598"/>
                  </a:lnTo>
                  <a:lnTo>
                    <a:pt x="1380871" y="367284"/>
                  </a:lnTo>
                  <a:lnTo>
                    <a:pt x="1398993" y="359524"/>
                  </a:lnTo>
                  <a:lnTo>
                    <a:pt x="1408709" y="344538"/>
                  </a:lnTo>
                  <a:lnTo>
                    <a:pt x="1400581" y="319544"/>
                  </a:lnTo>
                  <a:lnTo>
                    <a:pt x="1384477" y="296049"/>
                  </a:lnTo>
                  <a:lnTo>
                    <a:pt x="1350010" y="250799"/>
                  </a:lnTo>
                  <a:lnTo>
                    <a:pt x="1320596" y="218236"/>
                  </a:lnTo>
                  <a:lnTo>
                    <a:pt x="1311567" y="210362"/>
                  </a:lnTo>
                  <a:lnTo>
                    <a:pt x="1307172" y="201968"/>
                  </a:lnTo>
                  <a:lnTo>
                    <a:pt x="1310043" y="189585"/>
                  </a:lnTo>
                  <a:lnTo>
                    <a:pt x="1313078" y="174358"/>
                  </a:lnTo>
                  <a:lnTo>
                    <a:pt x="1308811" y="159423"/>
                  </a:lnTo>
                  <a:lnTo>
                    <a:pt x="1299362" y="144348"/>
                  </a:lnTo>
                  <a:lnTo>
                    <a:pt x="1286814" y="128701"/>
                  </a:lnTo>
                  <a:lnTo>
                    <a:pt x="1286090" y="117157"/>
                  </a:lnTo>
                  <a:lnTo>
                    <a:pt x="1303642" y="112890"/>
                  </a:lnTo>
                  <a:lnTo>
                    <a:pt x="1328902" y="113131"/>
                  </a:lnTo>
                  <a:lnTo>
                    <a:pt x="1351292" y="115150"/>
                  </a:lnTo>
                  <a:lnTo>
                    <a:pt x="1360589" y="110312"/>
                  </a:lnTo>
                  <a:lnTo>
                    <a:pt x="1356652" y="96507"/>
                  </a:lnTo>
                  <a:lnTo>
                    <a:pt x="1344002" y="80860"/>
                  </a:lnTo>
                  <a:lnTo>
                    <a:pt x="1327175" y="70497"/>
                  </a:lnTo>
                  <a:lnTo>
                    <a:pt x="1314208" y="64173"/>
                  </a:lnTo>
                  <a:lnTo>
                    <a:pt x="1309344" y="56095"/>
                  </a:lnTo>
                  <a:lnTo>
                    <a:pt x="1311338" y="46507"/>
                  </a:lnTo>
                  <a:lnTo>
                    <a:pt x="1318983" y="35661"/>
                  </a:lnTo>
                  <a:lnTo>
                    <a:pt x="1324457" y="25425"/>
                  </a:lnTo>
                  <a:lnTo>
                    <a:pt x="1318564" y="17500"/>
                  </a:lnTo>
                  <a:lnTo>
                    <a:pt x="1298003" y="11925"/>
                  </a:lnTo>
                  <a:lnTo>
                    <a:pt x="1216406" y="4876"/>
                  </a:lnTo>
                  <a:lnTo>
                    <a:pt x="1169784" y="177"/>
                  </a:lnTo>
                  <a:lnTo>
                    <a:pt x="1126286" y="0"/>
                  </a:lnTo>
                  <a:lnTo>
                    <a:pt x="1092669" y="9740"/>
                  </a:lnTo>
                  <a:lnTo>
                    <a:pt x="1075677" y="34772"/>
                  </a:lnTo>
                  <a:lnTo>
                    <a:pt x="1066558" y="83362"/>
                  </a:lnTo>
                  <a:lnTo>
                    <a:pt x="1055166" y="138277"/>
                  </a:lnTo>
                  <a:lnTo>
                    <a:pt x="1041247" y="192506"/>
                  </a:lnTo>
                  <a:lnTo>
                    <a:pt x="1024597" y="239001"/>
                  </a:lnTo>
                  <a:lnTo>
                    <a:pt x="1001572" y="279057"/>
                  </a:lnTo>
                  <a:lnTo>
                    <a:pt x="967765" y="328980"/>
                  </a:lnTo>
                  <a:lnTo>
                    <a:pt x="932649" y="380111"/>
                  </a:lnTo>
                  <a:lnTo>
                    <a:pt x="905700" y="423811"/>
                  </a:lnTo>
                  <a:lnTo>
                    <a:pt x="896404" y="451434"/>
                  </a:lnTo>
                  <a:lnTo>
                    <a:pt x="900620" y="470357"/>
                  </a:lnTo>
                  <a:lnTo>
                    <a:pt x="903414" y="484390"/>
                  </a:lnTo>
                  <a:lnTo>
                    <a:pt x="899972" y="492023"/>
                  </a:lnTo>
                  <a:lnTo>
                    <a:pt x="885532" y="491769"/>
                  </a:lnTo>
                  <a:lnTo>
                    <a:pt x="872883" y="488861"/>
                  </a:lnTo>
                  <a:lnTo>
                    <a:pt x="860158" y="487387"/>
                  </a:lnTo>
                  <a:lnTo>
                    <a:pt x="821766" y="491515"/>
                  </a:lnTo>
                  <a:lnTo>
                    <a:pt x="786955" y="507847"/>
                  </a:lnTo>
                  <a:lnTo>
                    <a:pt x="765111" y="524027"/>
                  </a:lnTo>
                  <a:lnTo>
                    <a:pt x="750087" y="534212"/>
                  </a:lnTo>
                  <a:lnTo>
                    <a:pt x="736930" y="537514"/>
                  </a:lnTo>
                  <a:lnTo>
                    <a:pt x="720699" y="533006"/>
                  </a:lnTo>
                  <a:lnTo>
                    <a:pt x="701903" y="517207"/>
                  </a:lnTo>
                  <a:lnTo>
                    <a:pt x="680377" y="495922"/>
                  </a:lnTo>
                  <a:lnTo>
                    <a:pt x="650087" y="482206"/>
                  </a:lnTo>
                  <a:lnTo>
                    <a:pt x="605002" y="489089"/>
                  </a:lnTo>
                  <a:lnTo>
                    <a:pt x="558952" y="511060"/>
                  </a:lnTo>
                  <a:lnTo>
                    <a:pt x="524535" y="530974"/>
                  </a:lnTo>
                  <a:lnTo>
                    <a:pt x="493826" y="544499"/>
                  </a:lnTo>
                  <a:lnTo>
                    <a:pt x="458927" y="547293"/>
                  </a:lnTo>
                  <a:lnTo>
                    <a:pt x="425729" y="542658"/>
                  </a:lnTo>
                  <a:lnTo>
                    <a:pt x="400405" y="539610"/>
                  </a:lnTo>
                  <a:lnTo>
                    <a:pt x="375424" y="542455"/>
                  </a:lnTo>
                  <a:lnTo>
                    <a:pt x="343230" y="555485"/>
                  </a:lnTo>
                  <a:lnTo>
                    <a:pt x="309651" y="572744"/>
                  </a:lnTo>
                  <a:lnTo>
                    <a:pt x="284289" y="583895"/>
                  </a:lnTo>
                  <a:lnTo>
                    <a:pt x="265315" y="586651"/>
                  </a:lnTo>
                  <a:lnTo>
                    <a:pt x="250913" y="578700"/>
                  </a:lnTo>
                  <a:lnTo>
                    <a:pt x="207467" y="526643"/>
                  </a:lnTo>
                  <a:lnTo>
                    <a:pt x="181686" y="497446"/>
                  </a:lnTo>
                  <a:lnTo>
                    <a:pt x="161569" y="479272"/>
                  </a:lnTo>
                  <a:lnTo>
                    <a:pt x="148170" y="472097"/>
                  </a:lnTo>
                  <a:lnTo>
                    <a:pt x="138049" y="467410"/>
                  </a:lnTo>
                  <a:lnTo>
                    <a:pt x="130708" y="462368"/>
                  </a:lnTo>
                  <a:lnTo>
                    <a:pt x="125679" y="454113"/>
                  </a:lnTo>
                  <a:lnTo>
                    <a:pt x="124256" y="437603"/>
                  </a:lnTo>
                  <a:lnTo>
                    <a:pt x="123177" y="417512"/>
                  </a:lnTo>
                  <a:lnTo>
                    <a:pt x="115189" y="405485"/>
                  </a:lnTo>
                  <a:lnTo>
                    <a:pt x="79286" y="429094"/>
                  </a:lnTo>
                  <a:lnTo>
                    <a:pt x="49720" y="466534"/>
                  </a:lnTo>
                  <a:lnTo>
                    <a:pt x="22148" y="510006"/>
                  </a:lnTo>
                  <a:lnTo>
                    <a:pt x="14312" y="544017"/>
                  </a:lnTo>
                  <a:lnTo>
                    <a:pt x="19126" y="564730"/>
                  </a:lnTo>
                  <a:lnTo>
                    <a:pt x="18478" y="580961"/>
                  </a:lnTo>
                  <a:lnTo>
                    <a:pt x="13474" y="596214"/>
                  </a:lnTo>
                  <a:lnTo>
                    <a:pt x="5219" y="613981"/>
                  </a:lnTo>
                  <a:lnTo>
                    <a:pt x="0" y="635558"/>
                  </a:lnTo>
                  <a:lnTo>
                    <a:pt x="2730" y="658749"/>
                  </a:lnTo>
                  <a:lnTo>
                    <a:pt x="12547" y="681888"/>
                  </a:lnTo>
                  <a:lnTo>
                    <a:pt x="28600" y="703300"/>
                  </a:lnTo>
                  <a:lnTo>
                    <a:pt x="35483" y="723252"/>
                  </a:lnTo>
                  <a:lnTo>
                    <a:pt x="29565" y="742632"/>
                  </a:lnTo>
                  <a:lnTo>
                    <a:pt x="27686" y="760742"/>
                  </a:lnTo>
                  <a:lnTo>
                    <a:pt x="46621" y="776833"/>
                  </a:lnTo>
                  <a:lnTo>
                    <a:pt x="86855" y="781596"/>
                  </a:lnTo>
                  <a:lnTo>
                    <a:pt x="131940" y="773023"/>
                  </a:lnTo>
                  <a:lnTo>
                    <a:pt x="173342" y="761415"/>
                  </a:lnTo>
                  <a:lnTo>
                    <a:pt x="202514" y="757034"/>
                  </a:lnTo>
                  <a:lnTo>
                    <a:pt x="163156" y="794600"/>
                  </a:lnTo>
                  <a:lnTo>
                    <a:pt x="104101" y="816965"/>
                  </a:lnTo>
                  <a:lnTo>
                    <a:pt x="88455" y="827582"/>
                  </a:lnTo>
                  <a:lnTo>
                    <a:pt x="87439" y="839177"/>
                  </a:lnTo>
                  <a:lnTo>
                    <a:pt x="104686" y="851865"/>
                  </a:lnTo>
                  <a:lnTo>
                    <a:pt x="135877" y="868489"/>
                  </a:lnTo>
                  <a:lnTo>
                    <a:pt x="167843" y="891273"/>
                  </a:lnTo>
                  <a:lnTo>
                    <a:pt x="190893" y="919480"/>
                  </a:lnTo>
                  <a:lnTo>
                    <a:pt x="195376" y="952347"/>
                  </a:lnTo>
                  <a:lnTo>
                    <a:pt x="179641" y="984846"/>
                  </a:lnTo>
                  <a:lnTo>
                    <a:pt x="158165" y="1011643"/>
                  </a:lnTo>
                  <a:lnTo>
                    <a:pt x="145427" y="1031494"/>
                  </a:lnTo>
                  <a:lnTo>
                    <a:pt x="155917" y="1043152"/>
                  </a:lnTo>
                  <a:lnTo>
                    <a:pt x="179387" y="1050556"/>
                  </a:lnTo>
                  <a:lnTo>
                    <a:pt x="196037" y="1062685"/>
                  </a:lnTo>
                  <a:lnTo>
                    <a:pt x="205994" y="1085811"/>
                  </a:lnTo>
                  <a:lnTo>
                    <a:pt x="209372" y="1126210"/>
                  </a:lnTo>
                  <a:lnTo>
                    <a:pt x="210820" y="1167536"/>
                  </a:lnTo>
                  <a:lnTo>
                    <a:pt x="216293" y="1190485"/>
                  </a:lnTo>
                  <a:lnTo>
                    <a:pt x="227799" y="1196975"/>
                  </a:lnTo>
                  <a:lnTo>
                    <a:pt x="247332" y="1188885"/>
                  </a:lnTo>
                  <a:lnTo>
                    <a:pt x="262839" y="1183360"/>
                  </a:lnTo>
                  <a:lnTo>
                    <a:pt x="270421" y="1190231"/>
                  </a:lnTo>
                  <a:lnTo>
                    <a:pt x="284353" y="1200442"/>
                  </a:lnTo>
                  <a:lnTo>
                    <a:pt x="318960" y="1204963"/>
                  </a:lnTo>
                  <a:lnTo>
                    <a:pt x="362115" y="1202817"/>
                  </a:lnTo>
                  <a:lnTo>
                    <a:pt x="394055" y="1197127"/>
                  </a:lnTo>
                  <a:lnTo>
                    <a:pt x="417601" y="1185049"/>
                  </a:lnTo>
                  <a:lnTo>
                    <a:pt x="447687" y="1149235"/>
                  </a:lnTo>
                  <a:lnTo>
                    <a:pt x="453491" y="1155446"/>
                  </a:lnTo>
                  <a:lnTo>
                    <a:pt x="455269" y="1176147"/>
                  </a:lnTo>
                  <a:lnTo>
                    <a:pt x="455358" y="1205115"/>
                  </a:lnTo>
                  <a:lnTo>
                    <a:pt x="453428" y="1240751"/>
                  </a:lnTo>
                  <a:lnTo>
                    <a:pt x="452170" y="1276134"/>
                  </a:lnTo>
                  <a:lnTo>
                    <a:pt x="458304" y="1297025"/>
                  </a:lnTo>
                  <a:lnTo>
                    <a:pt x="478586" y="1289215"/>
                  </a:lnTo>
                  <a:lnTo>
                    <a:pt x="505079" y="1269250"/>
                  </a:lnTo>
                  <a:lnTo>
                    <a:pt x="526364" y="1261249"/>
                  </a:lnTo>
                  <a:lnTo>
                    <a:pt x="543928" y="1262316"/>
                  </a:lnTo>
                  <a:lnTo>
                    <a:pt x="559282" y="1269568"/>
                  </a:lnTo>
                  <a:lnTo>
                    <a:pt x="574167" y="1271219"/>
                  </a:lnTo>
                  <a:lnTo>
                    <a:pt x="591096" y="1261452"/>
                  </a:lnTo>
                  <a:lnTo>
                    <a:pt x="612749" y="1246327"/>
                  </a:lnTo>
                  <a:lnTo>
                    <a:pt x="641781" y="1231900"/>
                  </a:lnTo>
                  <a:lnTo>
                    <a:pt x="674471" y="1225994"/>
                  </a:lnTo>
                  <a:lnTo>
                    <a:pt x="702957" y="1231480"/>
                  </a:lnTo>
                  <a:lnTo>
                    <a:pt x="723709" y="1247038"/>
                  </a:lnTo>
                  <a:lnTo>
                    <a:pt x="733196" y="1271358"/>
                  </a:lnTo>
                  <a:lnTo>
                    <a:pt x="737565" y="1280744"/>
                  </a:lnTo>
                  <a:lnTo>
                    <a:pt x="745286" y="1265758"/>
                  </a:lnTo>
                  <a:lnTo>
                    <a:pt x="756386" y="1246378"/>
                  </a:lnTo>
                  <a:lnTo>
                    <a:pt x="770877" y="1242618"/>
                  </a:lnTo>
                  <a:lnTo>
                    <a:pt x="780148" y="1253756"/>
                  </a:lnTo>
                  <a:lnTo>
                    <a:pt x="783005" y="1264577"/>
                  </a:lnTo>
                  <a:lnTo>
                    <a:pt x="790562" y="1273390"/>
                  </a:lnTo>
                  <a:lnTo>
                    <a:pt x="813904" y="1278496"/>
                  </a:lnTo>
                  <a:lnTo>
                    <a:pt x="844765" y="1283157"/>
                  </a:lnTo>
                  <a:lnTo>
                    <a:pt x="867194" y="1293037"/>
                  </a:lnTo>
                  <a:lnTo>
                    <a:pt x="880897" y="1309966"/>
                  </a:lnTo>
                  <a:lnTo>
                    <a:pt x="885532" y="1335811"/>
                  </a:lnTo>
                  <a:lnTo>
                    <a:pt x="882599" y="1362633"/>
                  </a:lnTo>
                  <a:lnTo>
                    <a:pt x="879513" y="1380896"/>
                  </a:lnTo>
                  <a:lnTo>
                    <a:pt x="884834" y="1390091"/>
                  </a:lnTo>
                  <a:lnTo>
                    <a:pt x="907122" y="1389697"/>
                  </a:lnTo>
                  <a:lnTo>
                    <a:pt x="934427" y="1381912"/>
                  </a:lnTo>
                  <a:lnTo>
                    <a:pt x="953503" y="1371142"/>
                  </a:lnTo>
                  <a:lnTo>
                    <a:pt x="970902" y="1360246"/>
                  </a:lnTo>
                  <a:lnTo>
                    <a:pt x="993178" y="1352042"/>
                  </a:lnTo>
                  <a:lnTo>
                    <a:pt x="1057719" y="1317040"/>
                  </a:lnTo>
                  <a:lnTo>
                    <a:pt x="1085926" y="1289761"/>
                  </a:lnTo>
                  <a:lnTo>
                    <a:pt x="1107630" y="1213116"/>
                  </a:lnTo>
                  <a:lnTo>
                    <a:pt x="1114577" y="1198206"/>
                  </a:lnTo>
                  <a:lnTo>
                    <a:pt x="1129423" y="1198118"/>
                  </a:lnTo>
                  <a:lnTo>
                    <a:pt x="1145730" y="1199718"/>
                  </a:lnTo>
                  <a:lnTo>
                    <a:pt x="1154112" y="1189494"/>
                  </a:lnTo>
                  <a:lnTo>
                    <a:pt x="1154391" y="1173060"/>
                  </a:lnTo>
                  <a:lnTo>
                    <a:pt x="1146403" y="1155992"/>
                  </a:lnTo>
                  <a:lnTo>
                    <a:pt x="1139405" y="1142085"/>
                  </a:lnTo>
                  <a:lnTo>
                    <a:pt x="1141171" y="1131760"/>
                  </a:lnTo>
                  <a:lnTo>
                    <a:pt x="1149273" y="1125512"/>
                  </a:lnTo>
                  <a:lnTo>
                    <a:pt x="1161288" y="1123835"/>
                  </a:lnTo>
                  <a:lnTo>
                    <a:pt x="1171257" y="1118908"/>
                  </a:lnTo>
                  <a:lnTo>
                    <a:pt x="1174242" y="1106843"/>
                  </a:lnTo>
                  <a:lnTo>
                    <a:pt x="1169416" y="1094092"/>
                  </a:lnTo>
                  <a:lnTo>
                    <a:pt x="1155928" y="1087069"/>
                  </a:lnTo>
                  <a:lnTo>
                    <a:pt x="1148524" y="1082370"/>
                  </a:lnTo>
                  <a:lnTo>
                    <a:pt x="1154925" y="1073708"/>
                  </a:lnTo>
                  <a:lnTo>
                    <a:pt x="1163853" y="1063205"/>
                  </a:lnTo>
                  <a:lnTo>
                    <a:pt x="1163967" y="1052969"/>
                  </a:lnTo>
                  <a:lnTo>
                    <a:pt x="1152055" y="1047737"/>
                  </a:lnTo>
                  <a:lnTo>
                    <a:pt x="1136421" y="1046594"/>
                  </a:lnTo>
                  <a:lnTo>
                    <a:pt x="1123137" y="1043241"/>
                  </a:lnTo>
                  <a:lnTo>
                    <a:pt x="1118260" y="1031392"/>
                  </a:lnTo>
                  <a:lnTo>
                    <a:pt x="1122794" y="1018590"/>
                  </a:lnTo>
                  <a:lnTo>
                    <a:pt x="1133132" y="1012990"/>
                  </a:lnTo>
                  <a:lnTo>
                    <a:pt x="1148346" y="1009142"/>
                  </a:lnTo>
                  <a:lnTo>
                    <a:pt x="1167549" y="1001623"/>
                  </a:lnTo>
                  <a:lnTo>
                    <a:pt x="1196378" y="971143"/>
                  </a:lnTo>
                  <a:lnTo>
                    <a:pt x="1205839" y="930275"/>
                  </a:lnTo>
                  <a:lnTo>
                    <a:pt x="1205268" y="923201"/>
                  </a:lnTo>
                  <a:lnTo>
                    <a:pt x="1204074" y="916254"/>
                  </a:lnTo>
                  <a:lnTo>
                    <a:pt x="1202270" y="909447"/>
                  </a:lnTo>
                  <a:lnTo>
                    <a:pt x="1199857" y="902779"/>
                  </a:lnTo>
                  <a:lnTo>
                    <a:pt x="1198105" y="881773"/>
                  </a:lnTo>
                  <a:lnTo>
                    <a:pt x="1211084" y="878941"/>
                  </a:lnTo>
                  <a:lnTo>
                    <a:pt x="1227607" y="888022"/>
                  </a:lnTo>
                  <a:lnTo>
                    <a:pt x="1236484" y="902779"/>
                  </a:lnTo>
                  <a:lnTo>
                    <a:pt x="1243584" y="912495"/>
                  </a:lnTo>
                  <a:lnTo>
                    <a:pt x="1256995" y="911555"/>
                  </a:lnTo>
                  <a:lnTo>
                    <a:pt x="1268907" y="901357"/>
                  </a:lnTo>
                  <a:lnTo>
                    <a:pt x="1271485" y="883272"/>
                  </a:lnTo>
                  <a:lnTo>
                    <a:pt x="1265313" y="862241"/>
                  </a:lnTo>
                  <a:lnTo>
                    <a:pt x="1258976" y="842822"/>
                  </a:lnTo>
                  <a:lnTo>
                    <a:pt x="1256652" y="825919"/>
                  </a:lnTo>
                  <a:lnTo>
                    <a:pt x="1262545" y="812419"/>
                  </a:lnTo>
                  <a:lnTo>
                    <a:pt x="1274381" y="806107"/>
                  </a:lnTo>
                  <a:lnTo>
                    <a:pt x="1286738" y="803135"/>
                  </a:lnTo>
                  <a:lnTo>
                    <a:pt x="1299108" y="792924"/>
                  </a:lnTo>
                  <a:lnTo>
                    <a:pt x="1310944" y="764933"/>
                  </a:lnTo>
                  <a:lnTo>
                    <a:pt x="1323111" y="715086"/>
                  </a:lnTo>
                  <a:lnTo>
                    <a:pt x="1337830" y="656894"/>
                  </a:lnTo>
                  <a:lnTo>
                    <a:pt x="1356601" y="606132"/>
                  </a:lnTo>
                  <a:lnTo>
                    <a:pt x="1380921" y="578561"/>
                  </a:lnTo>
                  <a:lnTo>
                    <a:pt x="1404835" y="574713"/>
                  </a:lnTo>
                  <a:lnTo>
                    <a:pt x="1423619" y="580682"/>
                  </a:lnTo>
                  <a:lnTo>
                    <a:pt x="1440561" y="590486"/>
                  </a:lnTo>
                  <a:lnTo>
                    <a:pt x="1458950" y="598208"/>
                  </a:lnTo>
                  <a:lnTo>
                    <a:pt x="1475930" y="597674"/>
                  </a:lnTo>
                  <a:lnTo>
                    <a:pt x="1488503" y="590613"/>
                  </a:lnTo>
                  <a:lnTo>
                    <a:pt x="1499743" y="582879"/>
                  </a:lnTo>
                  <a:lnTo>
                    <a:pt x="1512697" y="580339"/>
                  </a:lnTo>
                  <a:lnTo>
                    <a:pt x="1526044" y="580415"/>
                  </a:lnTo>
                  <a:lnTo>
                    <a:pt x="1534477" y="575525"/>
                  </a:lnTo>
                  <a:lnTo>
                    <a:pt x="1535150" y="564083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963027" y="8874554"/>
              <a:ext cx="112736" cy="11873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2607027" y="8718902"/>
              <a:ext cx="225425" cy="257810"/>
            </a:xfrm>
            <a:custGeom>
              <a:avLst/>
              <a:gdLst/>
              <a:ahLst/>
              <a:cxnLst/>
              <a:rect l="l" t="t" r="r" b="b"/>
              <a:pathLst>
                <a:path w="225425" h="257809">
                  <a:moveTo>
                    <a:pt x="205583" y="257621"/>
                  </a:moveTo>
                  <a:lnTo>
                    <a:pt x="196272" y="251783"/>
                  </a:lnTo>
                  <a:lnTo>
                    <a:pt x="189949" y="239609"/>
                  </a:lnTo>
                  <a:lnTo>
                    <a:pt x="186575" y="228177"/>
                  </a:lnTo>
                  <a:lnTo>
                    <a:pt x="181834" y="223067"/>
                  </a:lnTo>
                  <a:lnTo>
                    <a:pt x="173072" y="222506"/>
                  </a:lnTo>
                  <a:lnTo>
                    <a:pt x="157637" y="224723"/>
                  </a:lnTo>
                  <a:lnTo>
                    <a:pt x="152314" y="224936"/>
                  </a:lnTo>
                  <a:lnTo>
                    <a:pt x="118485" y="195756"/>
                  </a:lnTo>
                  <a:lnTo>
                    <a:pt x="117776" y="187789"/>
                  </a:lnTo>
                  <a:lnTo>
                    <a:pt x="119032" y="175213"/>
                  </a:lnTo>
                  <a:lnTo>
                    <a:pt x="116112" y="167337"/>
                  </a:lnTo>
                  <a:lnTo>
                    <a:pt x="109423" y="161136"/>
                  </a:lnTo>
                  <a:lnTo>
                    <a:pt x="99119" y="156247"/>
                  </a:lnTo>
                  <a:lnTo>
                    <a:pt x="91350" y="149011"/>
                  </a:lnTo>
                  <a:lnTo>
                    <a:pt x="89682" y="137100"/>
                  </a:lnTo>
                  <a:lnTo>
                    <a:pt x="90387" y="122146"/>
                  </a:lnTo>
                  <a:lnTo>
                    <a:pt x="89738" y="105783"/>
                  </a:lnTo>
                  <a:lnTo>
                    <a:pt x="76060" y="95956"/>
                  </a:lnTo>
                  <a:lnTo>
                    <a:pt x="48548" y="94265"/>
                  </a:lnTo>
                  <a:lnTo>
                    <a:pt x="19780" y="92826"/>
                  </a:lnTo>
                  <a:lnTo>
                    <a:pt x="2333" y="83752"/>
                  </a:lnTo>
                  <a:lnTo>
                    <a:pt x="0" y="72464"/>
                  </a:lnTo>
                  <a:lnTo>
                    <a:pt x="5441" y="67135"/>
                  </a:lnTo>
                  <a:lnTo>
                    <a:pt x="14541" y="64012"/>
                  </a:lnTo>
                  <a:lnTo>
                    <a:pt x="23179" y="59339"/>
                  </a:lnTo>
                  <a:lnTo>
                    <a:pt x="26122" y="51589"/>
                  </a:lnTo>
                  <a:lnTo>
                    <a:pt x="25059" y="42890"/>
                  </a:lnTo>
                  <a:lnTo>
                    <a:pt x="26257" y="34972"/>
                  </a:lnTo>
                  <a:lnTo>
                    <a:pt x="35985" y="29567"/>
                  </a:lnTo>
                  <a:lnTo>
                    <a:pt x="51031" y="31451"/>
                  </a:lnTo>
                  <a:lnTo>
                    <a:pt x="63997" y="39838"/>
                  </a:lnTo>
                  <a:lnTo>
                    <a:pt x="74869" y="48114"/>
                  </a:lnTo>
                  <a:lnTo>
                    <a:pt x="83633" y="49663"/>
                  </a:lnTo>
                  <a:lnTo>
                    <a:pt x="85152" y="42827"/>
                  </a:lnTo>
                  <a:lnTo>
                    <a:pt x="79594" y="31595"/>
                  </a:lnTo>
                  <a:lnTo>
                    <a:pt x="74902" y="17823"/>
                  </a:lnTo>
                  <a:lnTo>
                    <a:pt x="79017" y="3367"/>
                  </a:lnTo>
                  <a:lnTo>
                    <a:pt x="91211" y="0"/>
                  </a:lnTo>
                  <a:lnTo>
                    <a:pt x="104088" y="12485"/>
                  </a:lnTo>
                  <a:lnTo>
                    <a:pt x="115598" y="32172"/>
                  </a:lnTo>
                  <a:lnTo>
                    <a:pt x="123688" y="50407"/>
                  </a:lnTo>
                  <a:lnTo>
                    <a:pt x="129178" y="69336"/>
                  </a:lnTo>
                  <a:lnTo>
                    <a:pt x="135116" y="93986"/>
                  </a:lnTo>
                  <a:lnTo>
                    <a:pt x="142784" y="120032"/>
                  </a:lnTo>
                  <a:lnTo>
                    <a:pt x="170640" y="158399"/>
                  </a:lnTo>
                  <a:lnTo>
                    <a:pt x="210234" y="167912"/>
                  </a:lnTo>
                  <a:lnTo>
                    <a:pt x="217942" y="168007"/>
                  </a:lnTo>
                  <a:lnTo>
                    <a:pt x="223849" y="168831"/>
                  </a:lnTo>
                  <a:lnTo>
                    <a:pt x="225331" y="174818"/>
                  </a:lnTo>
                  <a:lnTo>
                    <a:pt x="222486" y="183540"/>
                  </a:lnTo>
                  <a:lnTo>
                    <a:pt x="215411" y="192569"/>
                  </a:lnTo>
                  <a:lnTo>
                    <a:pt x="210762" y="203741"/>
                  </a:lnTo>
                  <a:lnTo>
                    <a:pt x="212396" y="218638"/>
                  </a:lnTo>
                  <a:lnTo>
                    <a:pt x="216206" y="234457"/>
                  </a:lnTo>
                  <a:lnTo>
                    <a:pt x="218091" y="248392"/>
                  </a:lnTo>
                  <a:lnTo>
                    <a:pt x="214113" y="256649"/>
                  </a:lnTo>
                  <a:lnTo>
                    <a:pt x="205583" y="257621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468431" y="8482846"/>
              <a:ext cx="104151" cy="10818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1987933" y="8132530"/>
              <a:ext cx="69215" cy="57150"/>
            </a:xfrm>
            <a:custGeom>
              <a:avLst/>
              <a:gdLst/>
              <a:ahLst/>
              <a:cxnLst/>
              <a:rect l="l" t="t" r="r" b="b"/>
              <a:pathLst>
                <a:path w="69215" h="57150">
                  <a:moveTo>
                    <a:pt x="24091" y="57148"/>
                  </a:moveTo>
                  <a:lnTo>
                    <a:pt x="5274" y="53245"/>
                  </a:lnTo>
                  <a:lnTo>
                    <a:pt x="0" y="39408"/>
                  </a:lnTo>
                  <a:lnTo>
                    <a:pt x="5963" y="25948"/>
                  </a:lnTo>
                  <a:lnTo>
                    <a:pt x="15304" y="15753"/>
                  </a:lnTo>
                  <a:lnTo>
                    <a:pt x="20164" y="11713"/>
                  </a:lnTo>
                  <a:lnTo>
                    <a:pt x="39649" y="0"/>
                  </a:lnTo>
                  <a:lnTo>
                    <a:pt x="52978" y="1404"/>
                  </a:lnTo>
                  <a:lnTo>
                    <a:pt x="62147" y="10122"/>
                  </a:lnTo>
                  <a:lnTo>
                    <a:pt x="69153" y="20347"/>
                  </a:lnTo>
                  <a:lnTo>
                    <a:pt x="65411" y="33023"/>
                  </a:lnTo>
                  <a:lnTo>
                    <a:pt x="47264" y="47849"/>
                  </a:lnTo>
                  <a:lnTo>
                    <a:pt x="24091" y="57148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103543" y="8215139"/>
              <a:ext cx="176150" cy="13670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398953" y="8259016"/>
              <a:ext cx="118004" cy="8239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028837" y="7751847"/>
              <a:ext cx="66419" cy="7898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2659716" y="7738312"/>
              <a:ext cx="3373120" cy="253365"/>
            </a:xfrm>
            <a:custGeom>
              <a:avLst/>
              <a:gdLst/>
              <a:ahLst/>
              <a:cxnLst/>
              <a:rect l="l" t="t" r="r" b="b"/>
              <a:pathLst>
                <a:path w="3373119" h="253365">
                  <a:moveTo>
                    <a:pt x="39268" y="224967"/>
                  </a:moveTo>
                  <a:lnTo>
                    <a:pt x="35560" y="216141"/>
                  </a:lnTo>
                  <a:lnTo>
                    <a:pt x="26733" y="211175"/>
                  </a:lnTo>
                  <a:lnTo>
                    <a:pt x="18288" y="208153"/>
                  </a:lnTo>
                  <a:lnTo>
                    <a:pt x="11061" y="209130"/>
                  </a:lnTo>
                  <a:lnTo>
                    <a:pt x="5930" y="216141"/>
                  </a:lnTo>
                  <a:lnTo>
                    <a:pt x="3594" y="221754"/>
                  </a:lnTo>
                  <a:lnTo>
                    <a:pt x="0" y="234188"/>
                  </a:lnTo>
                  <a:lnTo>
                    <a:pt x="266" y="246786"/>
                  </a:lnTo>
                  <a:lnTo>
                    <a:pt x="9499" y="252907"/>
                  </a:lnTo>
                  <a:lnTo>
                    <a:pt x="23876" y="248526"/>
                  </a:lnTo>
                  <a:lnTo>
                    <a:pt x="34582" y="237477"/>
                  </a:lnTo>
                  <a:lnTo>
                    <a:pt x="39268" y="224967"/>
                  </a:lnTo>
                  <a:close/>
                </a:path>
                <a:path w="3373119" h="253365">
                  <a:moveTo>
                    <a:pt x="3167151" y="162179"/>
                  </a:moveTo>
                  <a:lnTo>
                    <a:pt x="3155746" y="131902"/>
                  </a:lnTo>
                  <a:lnTo>
                    <a:pt x="3141942" y="114160"/>
                  </a:lnTo>
                  <a:lnTo>
                    <a:pt x="3136569" y="131889"/>
                  </a:lnTo>
                  <a:lnTo>
                    <a:pt x="3138805" y="141046"/>
                  </a:lnTo>
                  <a:lnTo>
                    <a:pt x="3144913" y="160489"/>
                  </a:lnTo>
                  <a:lnTo>
                    <a:pt x="3154032" y="178168"/>
                  </a:lnTo>
                  <a:lnTo>
                    <a:pt x="3165310" y="182054"/>
                  </a:lnTo>
                  <a:lnTo>
                    <a:pt x="3167151" y="162179"/>
                  </a:lnTo>
                  <a:close/>
                </a:path>
                <a:path w="3373119" h="253365">
                  <a:moveTo>
                    <a:pt x="3372789" y="16446"/>
                  </a:moveTo>
                  <a:lnTo>
                    <a:pt x="3361931" y="0"/>
                  </a:lnTo>
                  <a:lnTo>
                    <a:pt x="3341611" y="2222"/>
                  </a:lnTo>
                  <a:lnTo>
                    <a:pt x="3339579" y="8788"/>
                  </a:lnTo>
                  <a:lnTo>
                    <a:pt x="3337445" y="23368"/>
                  </a:lnTo>
                  <a:lnTo>
                    <a:pt x="3341103" y="38277"/>
                  </a:lnTo>
                  <a:lnTo>
                    <a:pt x="3356495" y="45847"/>
                  </a:lnTo>
                  <a:lnTo>
                    <a:pt x="3371786" y="36690"/>
                  </a:lnTo>
                  <a:lnTo>
                    <a:pt x="3372789" y="16446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141061" y="9111843"/>
              <a:ext cx="6142355" cy="833119"/>
            </a:xfrm>
            <a:custGeom>
              <a:avLst/>
              <a:gdLst/>
              <a:ahLst/>
              <a:cxnLst/>
              <a:rect l="l" t="t" r="r" b="b"/>
              <a:pathLst>
                <a:path w="6142355" h="833120">
                  <a:moveTo>
                    <a:pt x="552132" y="444"/>
                  </a:moveTo>
                  <a:lnTo>
                    <a:pt x="0" y="1193"/>
                  </a:lnTo>
                  <a:lnTo>
                    <a:pt x="14198" y="20320"/>
                  </a:lnTo>
                  <a:lnTo>
                    <a:pt x="30048" y="37782"/>
                  </a:lnTo>
                  <a:lnTo>
                    <a:pt x="47548" y="53581"/>
                  </a:lnTo>
                  <a:lnTo>
                    <a:pt x="66713" y="67729"/>
                  </a:lnTo>
                  <a:lnTo>
                    <a:pt x="95923" y="87312"/>
                  </a:lnTo>
                  <a:lnTo>
                    <a:pt x="116700" y="102755"/>
                  </a:lnTo>
                  <a:lnTo>
                    <a:pt x="129273" y="116128"/>
                  </a:lnTo>
                  <a:lnTo>
                    <a:pt x="133858" y="129514"/>
                  </a:lnTo>
                  <a:lnTo>
                    <a:pt x="139255" y="138861"/>
                  </a:lnTo>
                  <a:lnTo>
                    <a:pt x="151993" y="142036"/>
                  </a:lnTo>
                  <a:lnTo>
                    <a:pt x="168910" y="143891"/>
                  </a:lnTo>
                  <a:lnTo>
                    <a:pt x="186867" y="149313"/>
                  </a:lnTo>
                  <a:lnTo>
                    <a:pt x="246761" y="190652"/>
                  </a:lnTo>
                  <a:lnTo>
                    <a:pt x="276694" y="218224"/>
                  </a:lnTo>
                  <a:lnTo>
                    <a:pt x="294144" y="254292"/>
                  </a:lnTo>
                  <a:lnTo>
                    <a:pt x="303009" y="262534"/>
                  </a:lnTo>
                  <a:lnTo>
                    <a:pt x="312775" y="269240"/>
                  </a:lnTo>
                  <a:lnTo>
                    <a:pt x="319697" y="278218"/>
                  </a:lnTo>
                  <a:lnTo>
                    <a:pt x="324764" y="282321"/>
                  </a:lnTo>
                  <a:lnTo>
                    <a:pt x="329857" y="274180"/>
                  </a:lnTo>
                  <a:lnTo>
                    <a:pt x="332549" y="257314"/>
                  </a:lnTo>
                  <a:lnTo>
                    <a:pt x="330415" y="235204"/>
                  </a:lnTo>
                  <a:lnTo>
                    <a:pt x="332727" y="222529"/>
                  </a:lnTo>
                  <a:lnTo>
                    <a:pt x="346125" y="226618"/>
                  </a:lnTo>
                  <a:lnTo>
                    <a:pt x="364210" y="239953"/>
                  </a:lnTo>
                  <a:lnTo>
                    <a:pt x="380593" y="255003"/>
                  </a:lnTo>
                  <a:lnTo>
                    <a:pt x="394639" y="269557"/>
                  </a:lnTo>
                  <a:lnTo>
                    <a:pt x="408470" y="282295"/>
                  </a:lnTo>
                  <a:lnTo>
                    <a:pt x="419785" y="286969"/>
                  </a:lnTo>
                  <a:lnTo>
                    <a:pt x="426300" y="277329"/>
                  </a:lnTo>
                  <a:lnTo>
                    <a:pt x="429196" y="257441"/>
                  </a:lnTo>
                  <a:lnTo>
                    <a:pt x="432689" y="238404"/>
                  </a:lnTo>
                  <a:lnTo>
                    <a:pt x="439051" y="224497"/>
                  </a:lnTo>
                  <a:lnTo>
                    <a:pt x="450570" y="220014"/>
                  </a:lnTo>
                  <a:lnTo>
                    <a:pt x="456844" y="220129"/>
                  </a:lnTo>
                  <a:lnTo>
                    <a:pt x="495820" y="238264"/>
                  </a:lnTo>
                  <a:lnTo>
                    <a:pt x="510133" y="258572"/>
                  </a:lnTo>
                  <a:lnTo>
                    <a:pt x="521589" y="273812"/>
                  </a:lnTo>
                  <a:lnTo>
                    <a:pt x="528675" y="271564"/>
                  </a:lnTo>
                  <a:lnTo>
                    <a:pt x="532752" y="252501"/>
                  </a:lnTo>
                  <a:lnTo>
                    <a:pt x="535152" y="217335"/>
                  </a:lnTo>
                  <a:lnTo>
                    <a:pt x="538810" y="174663"/>
                  </a:lnTo>
                  <a:lnTo>
                    <a:pt x="542912" y="133997"/>
                  </a:lnTo>
                  <a:lnTo>
                    <a:pt x="543128" y="97370"/>
                  </a:lnTo>
                  <a:lnTo>
                    <a:pt x="535152" y="66840"/>
                  </a:lnTo>
                  <a:lnTo>
                    <a:pt x="530834" y="46964"/>
                  </a:lnTo>
                  <a:lnTo>
                    <a:pt x="536206" y="30632"/>
                  </a:lnTo>
                  <a:lnTo>
                    <a:pt x="545312" y="15798"/>
                  </a:lnTo>
                  <a:lnTo>
                    <a:pt x="552132" y="444"/>
                  </a:lnTo>
                  <a:close/>
                </a:path>
                <a:path w="6142355" h="833120">
                  <a:moveTo>
                    <a:pt x="2843847" y="227914"/>
                  </a:moveTo>
                  <a:lnTo>
                    <a:pt x="2839580" y="216217"/>
                  </a:lnTo>
                  <a:lnTo>
                    <a:pt x="2830474" y="206540"/>
                  </a:lnTo>
                  <a:lnTo>
                    <a:pt x="2819590" y="197396"/>
                  </a:lnTo>
                  <a:lnTo>
                    <a:pt x="2811729" y="186677"/>
                  </a:lnTo>
                  <a:lnTo>
                    <a:pt x="2809710" y="172732"/>
                  </a:lnTo>
                  <a:lnTo>
                    <a:pt x="2813748" y="154749"/>
                  </a:lnTo>
                  <a:lnTo>
                    <a:pt x="2824061" y="131889"/>
                  </a:lnTo>
                  <a:lnTo>
                    <a:pt x="2835033" y="103809"/>
                  </a:lnTo>
                  <a:lnTo>
                    <a:pt x="2840317" y="74079"/>
                  </a:lnTo>
                  <a:lnTo>
                    <a:pt x="2839034" y="47713"/>
                  </a:lnTo>
                  <a:lnTo>
                    <a:pt x="2830322" y="29768"/>
                  </a:lnTo>
                  <a:lnTo>
                    <a:pt x="2825686" y="23279"/>
                  </a:lnTo>
                  <a:lnTo>
                    <a:pt x="2824365" y="16116"/>
                  </a:lnTo>
                  <a:lnTo>
                    <a:pt x="2825712" y="8343"/>
                  </a:lnTo>
                  <a:lnTo>
                    <a:pt x="2829128" y="0"/>
                  </a:lnTo>
                  <a:lnTo>
                    <a:pt x="2717152" y="0"/>
                  </a:lnTo>
                  <a:lnTo>
                    <a:pt x="2723934" y="16230"/>
                  </a:lnTo>
                  <a:lnTo>
                    <a:pt x="2727617" y="31305"/>
                  </a:lnTo>
                  <a:lnTo>
                    <a:pt x="2726994" y="45974"/>
                  </a:lnTo>
                  <a:lnTo>
                    <a:pt x="2720873" y="61036"/>
                  </a:lnTo>
                  <a:lnTo>
                    <a:pt x="2703245" y="102120"/>
                  </a:lnTo>
                  <a:lnTo>
                    <a:pt x="2686520" y="159245"/>
                  </a:lnTo>
                  <a:lnTo>
                    <a:pt x="2676652" y="212636"/>
                  </a:lnTo>
                  <a:lnTo>
                    <a:pt x="2679623" y="242493"/>
                  </a:lnTo>
                  <a:lnTo>
                    <a:pt x="2689771" y="247980"/>
                  </a:lnTo>
                  <a:lnTo>
                    <a:pt x="2698572" y="246405"/>
                  </a:lnTo>
                  <a:lnTo>
                    <a:pt x="2707106" y="244208"/>
                  </a:lnTo>
                  <a:lnTo>
                    <a:pt x="2716403" y="247853"/>
                  </a:lnTo>
                  <a:lnTo>
                    <a:pt x="2724962" y="255219"/>
                  </a:lnTo>
                  <a:lnTo>
                    <a:pt x="2732455" y="258800"/>
                  </a:lnTo>
                  <a:lnTo>
                    <a:pt x="2741790" y="256895"/>
                  </a:lnTo>
                  <a:lnTo>
                    <a:pt x="2755862" y="247853"/>
                  </a:lnTo>
                  <a:lnTo>
                    <a:pt x="2777198" y="242963"/>
                  </a:lnTo>
                  <a:lnTo>
                    <a:pt x="2802356" y="247599"/>
                  </a:lnTo>
                  <a:lnTo>
                    <a:pt x="2825343" y="251167"/>
                  </a:lnTo>
                  <a:lnTo>
                    <a:pt x="2840139" y="243090"/>
                  </a:lnTo>
                  <a:lnTo>
                    <a:pt x="2843847" y="227914"/>
                  </a:lnTo>
                  <a:close/>
                </a:path>
                <a:path w="6142355" h="833120">
                  <a:moveTo>
                    <a:pt x="3300095" y="27393"/>
                  </a:moveTo>
                  <a:lnTo>
                    <a:pt x="3287877" y="17348"/>
                  </a:lnTo>
                  <a:lnTo>
                    <a:pt x="3261537" y="17348"/>
                  </a:lnTo>
                  <a:lnTo>
                    <a:pt x="3232505" y="20358"/>
                  </a:lnTo>
                  <a:lnTo>
                    <a:pt x="3212249" y="19354"/>
                  </a:lnTo>
                  <a:lnTo>
                    <a:pt x="3204210" y="15786"/>
                  </a:lnTo>
                  <a:lnTo>
                    <a:pt x="3204057" y="7747"/>
                  </a:lnTo>
                  <a:lnTo>
                    <a:pt x="3202863" y="444"/>
                  </a:lnTo>
                  <a:lnTo>
                    <a:pt x="3000070" y="444"/>
                  </a:lnTo>
                  <a:lnTo>
                    <a:pt x="3014167" y="6985"/>
                  </a:lnTo>
                  <a:lnTo>
                    <a:pt x="3024543" y="12242"/>
                  </a:lnTo>
                  <a:lnTo>
                    <a:pt x="3029521" y="19456"/>
                  </a:lnTo>
                  <a:lnTo>
                    <a:pt x="3027464" y="31851"/>
                  </a:lnTo>
                  <a:lnTo>
                    <a:pt x="3018701" y="57124"/>
                  </a:lnTo>
                  <a:lnTo>
                    <a:pt x="3011665" y="88392"/>
                  </a:lnTo>
                  <a:lnTo>
                    <a:pt x="3013075" y="117144"/>
                  </a:lnTo>
                  <a:lnTo>
                    <a:pt x="3029699" y="134874"/>
                  </a:lnTo>
                  <a:lnTo>
                    <a:pt x="3058845" y="142341"/>
                  </a:lnTo>
                  <a:lnTo>
                    <a:pt x="3087357" y="144970"/>
                  </a:lnTo>
                  <a:lnTo>
                    <a:pt x="3106204" y="141211"/>
                  </a:lnTo>
                  <a:lnTo>
                    <a:pt x="3106382" y="129514"/>
                  </a:lnTo>
                  <a:lnTo>
                    <a:pt x="3098342" y="112090"/>
                  </a:lnTo>
                  <a:lnTo>
                    <a:pt x="3099524" y="94551"/>
                  </a:lnTo>
                  <a:lnTo>
                    <a:pt x="3111322" y="80378"/>
                  </a:lnTo>
                  <a:lnTo>
                    <a:pt x="3135122" y="73088"/>
                  </a:lnTo>
                  <a:lnTo>
                    <a:pt x="3159328" y="67005"/>
                  </a:lnTo>
                  <a:lnTo>
                    <a:pt x="3175457" y="57442"/>
                  </a:lnTo>
                  <a:lnTo>
                    <a:pt x="3189541" y="49415"/>
                  </a:lnTo>
                  <a:lnTo>
                    <a:pt x="3207626" y="47929"/>
                  </a:lnTo>
                  <a:lnTo>
                    <a:pt x="3234766" y="49936"/>
                  </a:lnTo>
                  <a:lnTo>
                    <a:pt x="3265589" y="48107"/>
                  </a:lnTo>
                  <a:lnTo>
                    <a:pt x="3290557" y="41046"/>
                  </a:lnTo>
                  <a:lnTo>
                    <a:pt x="3300095" y="27393"/>
                  </a:lnTo>
                  <a:close/>
                </a:path>
                <a:path w="6142355" h="833120">
                  <a:moveTo>
                    <a:pt x="4909274" y="444"/>
                  </a:moveTo>
                  <a:lnTo>
                    <a:pt x="4836465" y="444"/>
                  </a:lnTo>
                  <a:lnTo>
                    <a:pt x="4841456" y="5689"/>
                  </a:lnTo>
                  <a:lnTo>
                    <a:pt x="4846917" y="10312"/>
                  </a:lnTo>
                  <a:lnTo>
                    <a:pt x="4852848" y="14325"/>
                  </a:lnTo>
                  <a:lnTo>
                    <a:pt x="4859248" y="17716"/>
                  </a:lnTo>
                  <a:lnTo>
                    <a:pt x="4870793" y="19494"/>
                  </a:lnTo>
                  <a:lnTo>
                    <a:pt x="4883924" y="16675"/>
                  </a:lnTo>
                  <a:lnTo>
                    <a:pt x="4897234" y="10058"/>
                  </a:lnTo>
                  <a:lnTo>
                    <a:pt x="4909274" y="444"/>
                  </a:lnTo>
                  <a:close/>
                </a:path>
                <a:path w="6142355" h="833120">
                  <a:moveTo>
                    <a:pt x="6141885" y="1193"/>
                  </a:moveTo>
                  <a:lnTo>
                    <a:pt x="5170741" y="1193"/>
                  </a:lnTo>
                  <a:lnTo>
                    <a:pt x="5170348" y="19824"/>
                  </a:lnTo>
                  <a:lnTo>
                    <a:pt x="5223510" y="62788"/>
                  </a:lnTo>
                  <a:lnTo>
                    <a:pt x="5274792" y="74739"/>
                  </a:lnTo>
                  <a:lnTo>
                    <a:pt x="5330520" y="86639"/>
                  </a:lnTo>
                  <a:lnTo>
                    <a:pt x="5386451" y="98132"/>
                  </a:lnTo>
                  <a:lnTo>
                    <a:pt x="5441137" y="108191"/>
                  </a:lnTo>
                  <a:lnTo>
                    <a:pt x="5489765" y="118630"/>
                  </a:lnTo>
                  <a:lnTo>
                    <a:pt x="5527510" y="131292"/>
                  </a:lnTo>
                  <a:lnTo>
                    <a:pt x="5546776" y="145161"/>
                  </a:lnTo>
                  <a:lnTo>
                    <a:pt x="5552211" y="157441"/>
                  </a:lnTo>
                  <a:lnTo>
                    <a:pt x="5557393" y="167411"/>
                  </a:lnTo>
                  <a:lnTo>
                    <a:pt x="5575909" y="174320"/>
                  </a:lnTo>
                  <a:lnTo>
                    <a:pt x="5600001" y="178612"/>
                  </a:lnTo>
                  <a:lnTo>
                    <a:pt x="5615000" y="182638"/>
                  </a:lnTo>
                  <a:lnTo>
                    <a:pt x="5624068" y="188531"/>
                  </a:lnTo>
                  <a:lnTo>
                    <a:pt x="5630405" y="198437"/>
                  </a:lnTo>
                  <a:lnTo>
                    <a:pt x="5637073" y="204800"/>
                  </a:lnTo>
                  <a:lnTo>
                    <a:pt x="5645582" y="202895"/>
                  </a:lnTo>
                  <a:lnTo>
                    <a:pt x="5656732" y="199097"/>
                  </a:lnTo>
                  <a:lnTo>
                    <a:pt x="5671350" y="199771"/>
                  </a:lnTo>
                  <a:lnTo>
                    <a:pt x="5681726" y="206159"/>
                  </a:lnTo>
                  <a:lnTo>
                    <a:pt x="5682221" y="215595"/>
                  </a:lnTo>
                  <a:lnTo>
                    <a:pt x="5669419" y="245478"/>
                  </a:lnTo>
                  <a:lnTo>
                    <a:pt x="5670728" y="255435"/>
                  </a:lnTo>
                  <a:lnTo>
                    <a:pt x="5701766" y="252818"/>
                  </a:lnTo>
                  <a:lnTo>
                    <a:pt x="5717070" y="261696"/>
                  </a:lnTo>
                  <a:lnTo>
                    <a:pt x="5719407" y="275513"/>
                  </a:lnTo>
                  <a:lnTo>
                    <a:pt x="5708929" y="284022"/>
                  </a:lnTo>
                  <a:lnTo>
                    <a:pt x="5694311" y="290753"/>
                  </a:lnTo>
                  <a:lnTo>
                    <a:pt x="5684164" y="299212"/>
                  </a:lnTo>
                  <a:lnTo>
                    <a:pt x="5689181" y="311188"/>
                  </a:lnTo>
                  <a:lnTo>
                    <a:pt x="5705526" y="325259"/>
                  </a:lnTo>
                  <a:lnTo>
                    <a:pt x="5720092" y="340118"/>
                  </a:lnTo>
                  <a:lnTo>
                    <a:pt x="5719750" y="354444"/>
                  </a:lnTo>
                  <a:lnTo>
                    <a:pt x="5711647" y="366496"/>
                  </a:lnTo>
                  <a:lnTo>
                    <a:pt x="5713120" y="377786"/>
                  </a:lnTo>
                  <a:lnTo>
                    <a:pt x="5726328" y="391845"/>
                  </a:lnTo>
                  <a:lnTo>
                    <a:pt x="5753405" y="412191"/>
                  </a:lnTo>
                  <a:lnTo>
                    <a:pt x="5784164" y="432523"/>
                  </a:lnTo>
                  <a:lnTo>
                    <a:pt x="5803620" y="445871"/>
                  </a:lnTo>
                  <a:lnTo>
                    <a:pt x="5806706" y="454812"/>
                  </a:lnTo>
                  <a:lnTo>
                    <a:pt x="5788393" y="461911"/>
                  </a:lnTo>
                  <a:lnTo>
                    <a:pt x="5766930" y="468820"/>
                  </a:lnTo>
                  <a:lnTo>
                    <a:pt x="5761863" y="476453"/>
                  </a:lnTo>
                  <a:lnTo>
                    <a:pt x="5770067" y="486219"/>
                  </a:lnTo>
                  <a:lnTo>
                    <a:pt x="5788393" y="499579"/>
                  </a:lnTo>
                  <a:lnTo>
                    <a:pt x="5811215" y="507555"/>
                  </a:lnTo>
                  <a:lnTo>
                    <a:pt x="5832767" y="505891"/>
                  </a:lnTo>
                  <a:lnTo>
                    <a:pt x="5849620" y="503072"/>
                  </a:lnTo>
                  <a:lnTo>
                    <a:pt x="5858370" y="507619"/>
                  </a:lnTo>
                  <a:lnTo>
                    <a:pt x="5854992" y="516953"/>
                  </a:lnTo>
                  <a:lnTo>
                    <a:pt x="5840679" y="523494"/>
                  </a:lnTo>
                  <a:lnTo>
                    <a:pt x="5819914" y="528154"/>
                  </a:lnTo>
                  <a:lnTo>
                    <a:pt x="5797181" y="531876"/>
                  </a:lnTo>
                  <a:lnTo>
                    <a:pt x="5787390" y="537044"/>
                  </a:lnTo>
                  <a:lnTo>
                    <a:pt x="5795149" y="546265"/>
                  </a:lnTo>
                  <a:lnTo>
                    <a:pt x="5809462" y="560870"/>
                  </a:lnTo>
                  <a:lnTo>
                    <a:pt x="5819368" y="582193"/>
                  </a:lnTo>
                  <a:lnTo>
                    <a:pt x="5814606" y="608584"/>
                  </a:lnTo>
                  <a:lnTo>
                    <a:pt x="5799963" y="634796"/>
                  </a:lnTo>
                  <a:lnTo>
                    <a:pt x="5786945" y="656742"/>
                  </a:lnTo>
                  <a:lnTo>
                    <a:pt x="5787047" y="670318"/>
                  </a:lnTo>
                  <a:lnTo>
                    <a:pt x="5796648" y="672706"/>
                  </a:lnTo>
                  <a:lnTo>
                    <a:pt x="5805157" y="667308"/>
                  </a:lnTo>
                  <a:lnTo>
                    <a:pt x="5813704" y="659396"/>
                  </a:lnTo>
                  <a:lnTo>
                    <a:pt x="5823382" y="654240"/>
                  </a:lnTo>
                  <a:lnTo>
                    <a:pt x="5832449" y="655485"/>
                  </a:lnTo>
                  <a:lnTo>
                    <a:pt x="5839879" y="660996"/>
                  </a:lnTo>
                  <a:lnTo>
                    <a:pt x="5847804" y="667499"/>
                  </a:lnTo>
                  <a:lnTo>
                    <a:pt x="5858370" y="671664"/>
                  </a:lnTo>
                  <a:lnTo>
                    <a:pt x="5867324" y="670217"/>
                  </a:lnTo>
                  <a:lnTo>
                    <a:pt x="5871476" y="664578"/>
                  </a:lnTo>
                  <a:lnTo>
                    <a:pt x="5874626" y="658456"/>
                  </a:lnTo>
                  <a:lnTo>
                    <a:pt x="5880557" y="655586"/>
                  </a:lnTo>
                  <a:lnTo>
                    <a:pt x="5892635" y="656094"/>
                  </a:lnTo>
                  <a:lnTo>
                    <a:pt x="5926836" y="658342"/>
                  </a:lnTo>
                  <a:lnTo>
                    <a:pt x="5941758" y="658863"/>
                  </a:lnTo>
                  <a:lnTo>
                    <a:pt x="5952655" y="650290"/>
                  </a:lnTo>
                  <a:lnTo>
                    <a:pt x="5961659" y="632663"/>
                  </a:lnTo>
                  <a:lnTo>
                    <a:pt x="5970473" y="618045"/>
                  </a:lnTo>
                  <a:lnTo>
                    <a:pt x="5980773" y="618515"/>
                  </a:lnTo>
                  <a:lnTo>
                    <a:pt x="5985027" y="633412"/>
                  </a:lnTo>
                  <a:lnTo>
                    <a:pt x="5979566" y="652106"/>
                  </a:lnTo>
                  <a:lnTo>
                    <a:pt x="5971832" y="671842"/>
                  </a:lnTo>
                  <a:lnTo>
                    <a:pt x="5969305" y="689825"/>
                  </a:lnTo>
                  <a:lnTo>
                    <a:pt x="5978512" y="703224"/>
                  </a:lnTo>
                  <a:lnTo>
                    <a:pt x="5995835" y="713625"/>
                  </a:lnTo>
                  <a:lnTo>
                    <a:pt x="6013513" y="724890"/>
                  </a:lnTo>
                  <a:lnTo>
                    <a:pt x="6023800" y="740879"/>
                  </a:lnTo>
                  <a:lnTo>
                    <a:pt x="6032449" y="761949"/>
                  </a:lnTo>
                  <a:lnTo>
                    <a:pt x="6048222" y="783907"/>
                  </a:lnTo>
                  <a:lnTo>
                    <a:pt x="6088278" y="818883"/>
                  </a:lnTo>
                  <a:lnTo>
                    <a:pt x="6126416" y="832154"/>
                  </a:lnTo>
                  <a:lnTo>
                    <a:pt x="6140094" y="833031"/>
                  </a:lnTo>
                  <a:lnTo>
                    <a:pt x="6141605" y="259283"/>
                  </a:lnTo>
                  <a:lnTo>
                    <a:pt x="6141885" y="1193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988370" y="7535964"/>
              <a:ext cx="7294880" cy="1605280"/>
            </a:xfrm>
            <a:custGeom>
              <a:avLst/>
              <a:gdLst/>
              <a:ahLst/>
              <a:cxnLst/>
              <a:rect l="l" t="t" r="r" b="b"/>
              <a:pathLst>
                <a:path w="7294880" h="1605279">
                  <a:moveTo>
                    <a:pt x="1732394" y="1463827"/>
                  </a:moveTo>
                  <a:lnTo>
                    <a:pt x="1729638" y="1443228"/>
                  </a:lnTo>
                  <a:lnTo>
                    <a:pt x="1705711" y="1410500"/>
                  </a:lnTo>
                  <a:lnTo>
                    <a:pt x="1676209" y="1374660"/>
                  </a:lnTo>
                  <a:lnTo>
                    <a:pt x="1655432" y="1348219"/>
                  </a:lnTo>
                  <a:lnTo>
                    <a:pt x="1632737" y="1331849"/>
                  </a:lnTo>
                  <a:lnTo>
                    <a:pt x="1597456" y="1326235"/>
                  </a:lnTo>
                  <a:lnTo>
                    <a:pt x="1561744" y="1323454"/>
                  </a:lnTo>
                  <a:lnTo>
                    <a:pt x="1541208" y="1315072"/>
                  </a:lnTo>
                  <a:lnTo>
                    <a:pt x="1530451" y="1301127"/>
                  </a:lnTo>
                  <a:lnTo>
                    <a:pt x="1524050" y="1281582"/>
                  </a:lnTo>
                  <a:lnTo>
                    <a:pt x="1513814" y="1262367"/>
                  </a:lnTo>
                  <a:lnTo>
                    <a:pt x="1499184" y="1245946"/>
                  </a:lnTo>
                  <a:lnTo>
                    <a:pt x="1486230" y="1227213"/>
                  </a:lnTo>
                  <a:lnTo>
                    <a:pt x="1481023" y="1201051"/>
                  </a:lnTo>
                  <a:lnTo>
                    <a:pt x="1485912" y="1153172"/>
                  </a:lnTo>
                  <a:lnTo>
                    <a:pt x="1479956" y="1139113"/>
                  </a:lnTo>
                  <a:lnTo>
                    <a:pt x="1458531" y="1130198"/>
                  </a:lnTo>
                  <a:lnTo>
                    <a:pt x="1434223" y="1121956"/>
                  </a:lnTo>
                  <a:lnTo>
                    <a:pt x="1418069" y="1113447"/>
                  </a:lnTo>
                  <a:lnTo>
                    <a:pt x="1400403" y="1108837"/>
                  </a:lnTo>
                  <a:lnTo>
                    <a:pt x="1371574" y="1112329"/>
                  </a:lnTo>
                  <a:lnTo>
                    <a:pt x="1341094" y="1112570"/>
                  </a:lnTo>
                  <a:lnTo>
                    <a:pt x="1322971" y="1099400"/>
                  </a:lnTo>
                  <a:lnTo>
                    <a:pt x="1314259" y="1078776"/>
                  </a:lnTo>
                  <a:lnTo>
                    <a:pt x="1312011" y="1056652"/>
                  </a:lnTo>
                  <a:lnTo>
                    <a:pt x="1321904" y="1040574"/>
                  </a:lnTo>
                  <a:lnTo>
                    <a:pt x="1343469" y="1030922"/>
                  </a:lnTo>
                  <a:lnTo>
                    <a:pt x="1364526" y="1022972"/>
                  </a:lnTo>
                  <a:lnTo>
                    <a:pt x="1372920" y="1011999"/>
                  </a:lnTo>
                  <a:lnTo>
                    <a:pt x="1361706" y="1003896"/>
                  </a:lnTo>
                  <a:lnTo>
                    <a:pt x="1338313" y="1004176"/>
                  </a:lnTo>
                  <a:lnTo>
                    <a:pt x="1312049" y="1007478"/>
                  </a:lnTo>
                  <a:lnTo>
                    <a:pt x="1292212" y="1008418"/>
                  </a:lnTo>
                  <a:lnTo>
                    <a:pt x="1315808" y="963841"/>
                  </a:lnTo>
                  <a:lnTo>
                    <a:pt x="1370241" y="953160"/>
                  </a:lnTo>
                  <a:lnTo>
                    <a:pt x="1382598" y="948156"/>
                  </a:lnTo>
                  <a:lnTo>
                    <a:pt x="1384681" y="934885"/>
                  </a:lnTo>
                  <a:lnTo>
                    <a:pt x="1373619" y="911618"/>
                  </a:lnTo>
                  <a:lnTo>
                    <a:pt x="1353375" y="886129"/>
                  </a:lnTo>
                  <a:lnTo>
                    <a:pt x="1329270" y="868692"/>
                  </a:lnTo>
                  <a:lnTo>
                    <a:pt x="1306652" y="869543"/>
                  </a:lnTo>
                  <a:lnTo>
                    <a:pt x="1284490" y="884872"/>
                  </a:lnTo>
                  <a:lnTo>
                    <a:pt x="1260195" y="900988"/>
                  </a:lnTo>
                  <a:lnTo>
                    <a:pt x="1236802" y="913244"/>
                  </a:lnTo>
                  <a:lnTo>
                    <a:pt x="1217307" y="917028"/>
                  </a:lnTo>
                  <a:lnTo>
                    <a:pt x="1206779" y="911377"/>
                  </a:lnTo>
                  <a:lnTo>
                    <a:pt x="1206652" y="900760"/>
                  </a:lnTo>
                  <a:lnTo>
                    <a:pt x="1214526" y="888631"/>
                  </a:lnTo>
                  <a:lnTo>
                    <a:pt x="1228039" y="878471"/>
                  </a:lnTo>
                  <a:lnTo>
                    <a:pt x="1240917" y="866863"/>
                  </a:lnTo>
                  <a:lnTo>
                    <a:pt x="1246632" y="852043"/>
                  </a:lnTo>
                  <a:lnTo>
                    <a:pt x="1242377" y="839914"/>
                  </a:lnTo>
                  <a:lnTo>
                    <a:pt x="1225359" y="836345"/>
                  </a:lnTo>
                  <a:lnTo>
                    <a:pt x="1201547" y="838708"/>
                  </a:lnTo>
                  <a:lnTo>
                    <a:pt x="1179423" y="839241"/>
                  </a:lnTo>
                  <a:lnTo>
                    <a:pt x="1136916" y="821359"/>
                  </a:lnTo>
                  <a:lnTo>
                    <a:pt x="1116139" y="781900"/>
                  </a:lnTo>
                  <a:lnTo>
                    <a:pt x="1115021" y="763841"/>
                  </a:lnTo>
                  <a:lnTo>
                    <a:pt x="1110030" y="741197"/>
                  </a:lnTo>
                  <a:lnTo>
                    <a:pt x="1094562" y="714629"/>
                  </a:lnTo>
                  <a:lnTo>
                    <a:pt x="1073873" y="691603"/>
                  </a:lnTo>
                  <a:lnTo>
                    <a:pt x="1053223" y="679589"/>
                  </a:lnTo>
                  <a:lnTo>
                    <a:pt x="1033526" y="678903"/>
                  </a:lnTo>
                  <a:lnTo>
                    <a:pt x="1013434" y="680796"/>
                  </a:lnTo>
                  <a:lnTo>
                    <a:pt x="994841" y="679145"/>
                  </a:lnTo>
                  <a:lnTo>
                    <a:pt x="979665" y="667829"/>
                  </a:lnTo>
                  <a:lnTo>
                    <a:pt x="973785" y="649058"/>
                  </a:lnTo>
                  <a:lnTo>
                    <a:pt x="974534" y="628713"/>
                  </a:lnTo>
                  <a:lnTo>
                    <a:pt x="970915" y="606209"/>
                  </a:lnTo>
                  <a:lnTo>
                    <a:pt x="951966" y="580898"/>
                  </a:lnTo>
                  <a:lnTo>
                    <a:pt x="920991" y="555790"/>
                  </a:lnTo>
                  <a:lnTo>
                    <a:pt x="890435" y="536663"/>
                  </a:lnTo>
                  <a:lnTo>
                    <a:pt x="863066" y="527113"/>
                  </a:lnTo>
                  <a:lnTo>
                    <a:pt x="841641" y="530733"/>
                  </a:lnTo>
                  <a:lnTo>
                    <a:pt x="824738" y="534733"/>
                  </a:lnTo>
                  <a:lnTo>
                    <a:pt x="810069" y="527265"/>
                  </a:lnTo>
                  <a:lnTo>
                    <a:pt x="799084" y="513270"/>
                  </a:lnTo>
                  <a:lnTo>
                    <a:pt x="793242" y="497687"/>
                  </a:lnTo>
                  <a:lnTo>
                    <a:pt x="785710" y="489966"/>
                  </a:lnTo>
                  <a:lnTo>
                    <a:pt x="772452" y="490855"/>
                  </a:lnTo>
                  <a:lnTo>
                    <a:pt x="759053" y="492213"/>
                  </a:lnTo>
                  <a:lnTo>
                    <a:pt x="751103" y="485927"/>
                  </a:lnTo>
                  <a:lnTo>
                    <a:pt x="752424" y="470776"/>
                  </a:lnTo>
                  <a:lnTo>
                    <a:pt x="757529" y="452412"/>
                  </a:lnTo>
                  <a:lnTo>
                    <a:pt x="758075" y="432904"/>
                  </a:lnTo>
                  <a:lnTo>
                    <a:pt x="712990" y="388213"/>
                  </a:lnTo>
                  <a:lnTo>
                    <a:pt x="667397" y="353301"/>
                  </a:lnTo>
                  <a:lnTo>
                    <a:pt x="623354" y="322440"/>
                  </a:lnTo>
                  <a:lnTo>
                    <a:pt x="565962" y="307314"/>
                  </a:lnTo>
                  <a:lnTo>
                    <a:pt x="553681" y="304101"/>
                  </a:lnTo>
                  <a:lnTo>
                    <a:pt x="543979" y="295973"/>
                  </a:lnTo>
                  <a:lnTo>
                    <a:pt x="536003" y="284899"/>
                  </a:lnTo>
                  <a:lnTo>
                    <a:pt x="527494" y="275196"/>
                  </a:lnTo>
                  <a:lnTo>
                    <a:pt x="517144" y="268033"/>
                  </a:lnTo>
                  <a:lnTo>
                    <a:pt x="503631" y="264566"/>
                  </a:lnTo>
                  <a:lnTo>
                    <a:pt x="489458" y="262229"/>
                  </a:lnTo>
                  <a:lnTo>
                    <a:pt x="478447" y="256794"/>
                  </a:lnTo>
                  <a:lnTo>
                    <a:pt x="471322" y="246938"/>
                  </a:lnTo>
                  <a:lnTo>
                    <a:pt x="468782" y="231368"/>
                  </a:lnTo>
                  <a:lnTo>
                    <a:pt x="460717" y="206362"/>
                  </a:lnTo>
                  <a:lnTo>
                    <a:pt x="417652" y="140665"/>
                  </a:lnTo>
                  <a:lnTo>
                    <a:pt x="392772" y="108737"/>
                  </a:lnTo>
                  <a:lnTo>
                    <a:pt x="361188" y="83299"/>
                  </a:lnTo>
                  <a:lnTo>
                    <a:pt x="322389" y="71335"/>
                  </a:lnTo>
                  <a:lnTo>
                    <a:pt x="308825" y="70713"/>
                  </a:lnTo>
                  <a:lnTo>
                    <a:pt x="302018" y="71043"/>
                  </a:lnTo>
                  <a:lnTo>
                    <a:pt x="270510" y="74041"/>
                  </a:lnTo>
                  <a:lnTo>
                    <a:pt x="221843" y="85623"/>
                  </a:lnTo>
                  <a:lnTo>
                    <a:pt x="197789" y="85940"/>
                  </a:lnTo>
                  <a:lnTo>
                    <a:pt x="168529" y="72732"/>
                  </a:lnTo>
                  <a:lnTo>
                    <a:pt x="134988" y="47713"/>
                  </a:lnTo>
                  <a:lnTo>
                    <a:pt x="101511" y="22085"/>
                  </a:lnTo>
                  <a:lnTo>
                    <a:pt x="72415" y="7035"/>
                  </a:lnTo>
                  <a:lnTo>
                    <a:pt x="52158" y="2146"/>
                  </a:lnTo>
                  <a:lnTo>
                    <a:pt x="39154" y="0"/>
                  </a:lnTo>
                  <a:lnTo>
                    <a:pt x="28625" y="1384"/>
                  </a:lnTo>
                  <a:lnTo>
                    <a:pt x="15824" y="7035"/>
                  </a:lnTo>
                  <a:lnTo>
                    <a:pt x="12001" y="10223"/>
                  </a:lnTo>
                  <a:lnTo>
                    <a:pt x="4660" y="20307"/>
                  </a:lnTo>
                  <a:lnTo>
                    <a:pt x="0" y="38125"/>
                  </a:lnTo>
                  <a:lnTo>
                    <a:pt x="4216" y="64503"/>
                  </a:lnTo>
                  <a:lnTo>
                    <a:pt x="27609" y="127114"/>
                  </a:lnTo>
                  <a:lnTo>
                    <a:pt x="48882" y="162153"/>
                  </a:lnTo>
                  <a:lnTo>
                    <a:pt x="56807" y="162407"/>
                  </a:lnTo>
                  <a:lnTo>
                    <a:pt x="64477" y="160807"/>
                  </a:lnTo>
                  <a:lnTo>
                    <a:pt x="73545" y="163906"/>
                  </a:lnTo>
                  <a:lnTo>
                    <a:pt x="85661" y="178231"/>
                  </a:lnTo>
                  <a:lnTo>
                    <a:pt x="100342" y="200482"/>
                  </a:lnTo>
                  <a:lnTo>
                    <a:pt x="115392" y="220687"/>
                  </a:lnTo>
                  <a:lnTo>
                    <a:pt x="129908" y="235381"/>
                  </a:lnTo>
                  <a:lnTo>
                    <a:pt x="142989" y="241046"/>
                  </a:lnTo>
                  <a:lnTo>
                    <a:pt x="153682" y="241261"/>
                  </a:lnTo>
                  <a:lnTo>
                    <a:pt x="162725" y="244094"/>
                  </a:lnTo>
                  <a:lnTo>
                    <a:pt x="171767" y="252857"/>
                  </a:lnTo>
                  <a:lnTo>
                    <a:pt x="182448" y="270814"/>
                  </a:lnTo>
                  <a:lnTo>
                    <a:pt x="195795" y="288290"/>
                  </a:lnTo>
                  <a:lnTo>
                    <a:pt x="210667" y="295681"/>
                  </a:lnTo>
                  <a:lnTo>
                    <a:pt x="225539" y="296481"/>
                  </a:lnTo>
                  <a:lnTo>
                    <a:pt x="238887" y="294195"/>
                  </a:lnTo>
                  <a:lnTo>
                    <a:pt x="250494" y="291376"/>
                  </a:lnTo>
                  <a:lnTo>
                    <a:pt x="261962" y="291757"/>
                  </a:lnTo>
                  <a:lnTo>
                    <a:pt x="274434" y="300532"/>
                  </a:lnTo>
                  <a:lnTo>
                    <a:pt x="289064" y="322922"/>
                  </a:lnTo>
                  <a:lnTo>
                    <a:pt x="314083" y="364197"/>
                  </a:lnTo>
                  <a:lnTo>
                    <a:pt x="349478" y="414528"/>
                  </a:lnTo>
                  <a:lnTo>
                    <a:pt x="384048" y="456450"/>
                  </a:lnTo>
                  <a:lnTo>
                    <a:pt x="406552" y="472528"/>
                  </a:lnTo>
                  <a:lnTo>
                    <a:pt x="410883" y="471639"/>
                  </a:lnTo>
                  <a:lnTo>
                    <a:pt x="415150" y="471906"/>
                  </a:lnTo>
                  <a:lnTo>
                    <a:pt x="436270" y="496417"/>
                  </a:lnTo>
                  <a:lnTo>
                    <a:pt x="435914" y="500672"/>
                  </a:lnTo>
                  <a:lnTo>
                    <a:pt x="434390" y="504825"/>
                  </a:lnTo>
                  <a:lnTo>
                    <a:pt x="435063" y="516483"/>
                  </a:lnTo>
                  <a:lnTo>
                    <a:pt x="441756" y="522579"/>
                  </a:lnTo>
                  <a:lnTo>
                    <a:pt x="449465" y="528066"/>
                  </a:lnTo>
                  <a:lnTo>
                    <a:pt x="453148" y="537870"/>
                  </a:lnTo>
                  <a:lnTo>
                    <a:pt x="458863" y="581317"/>
                  </a:lnTo>
                  <a:lnTo>
                    <a:pt x="486346" y="590359"/>
                  </a:lnTo>
                  <a:lnTo>
                    <a:pt x="502462" y="590194"/>
                  </a:lnTo>
                  <a:lnTo>
                    <a:pt x="517029" y="595071"/>
                  </a:lnTo>
                  <a:lnTo>
                    <a:pt x="528497" y="611416"/>
                  </a:lnTo>
                  <a:lnTo>
                    <a:pt x="537933" y="630923"/>
                  </a:lnTo>
                  <a:lnTo>
                    <a:pt x="548220" y="642353"/>
                  </a:lnTo>
                  <a:lnTo>
                    <a:pt x="560527" y="647738"/>
                  </a:lnTo>
                  <a:lnTo>
                    <a:pt x="575995" y="649071"/>
                  </a:lnTo>
                  <a:lnTo>
                    <a:pt x="588289" y="651421"/>
                  </a:lnTo>
                  <a:lnTo>
                    <a:pt x="592594" y="658469"/>
                  </a:lnTo>
                  <a:lnTo>
                    <a:pt x="592328" y="670242"/>
                  </a:lnTo>
                  <a:lnTo>
                    <a:pt x="590880" y="686739"/>
                  </a:lnTo>
                  <a:lnTo>
                    <a:pt x="598932" y="726528"/>
                  </a:lnTo>
                  <a:lnTo>
                    <a:pt x="619061" y="790473"/>
                  </a:lnTo>
                  <a:lnTo>
                    <a:pt x="642607" y="852043"/>
                  </a:lnTo>
                  <a:lnTo>
                    <a:pt x="679843" y="891260"/>
                  </a:lnTo>
                  <a:lnTo>
                    <a:pt x="705916" y="896124"/>
                  </a:lnTo>
                  <a:lnTo>
                    <a:pt x="730973" y="905383"/>
                  </a:lnTo>
                  <a:lnTo>
                    <a:pt x="746937" y="925068"/>
                  </a:lnTo>
                  <a:lnTo>
                    <a:pt x="751243" y="945870"/>
                  </a:lnTo>
                  <a:lnTo>
                    <a:pt x="751293" y="959713"/>
                  </a:lnTo>
                  <a:lnTo>
                    <a:pt x="753846" y="974382"/>
                  </a:lnTo>
                  <a:lnTo>
                    <a:pt x="765695" y="997712"/>
                  </a:lnTo>
                  <a:lnTo>
                    <a:pt x="784263" y="1020762"/>
                  </a:lnTo>
                  <a:lnTo>
                    <a:pt x="801395" y="1033564"/>
                  </a:lnTo>
                  <a:lnTo>
                    <a:pt x="815568" y="1042314"/>
                  </a:lnTo>
                  <a:lnTo>
                    <a:pt x="825258" y="1053236"/>
                  </a:lnTo>
                  <a:lnTo>
                    <a:pt x="827925" y="1070127"/>
                  </a:lnTo>
                  <a:lnTo>
                    <a:pt x="826427" y="1091844"/>
                  </a:lnTo>
                  <a:lnTo>
                    <a:pt x="827239" y="1117104"/>
                  </a:lnTo>
                  <a:lnTo>
                    <a:pt x="836866" y="1144638"/>
                  </a:lnTo>
                  <a:lnTo>
                    <a:pt x="855522" y="1171435"/>
                  </a:lnTo>
                  <a:lnTo>
                    <a:pt x="875639" y="1195641"/>
                  </a:lnTo>
                  <a:lnTo>
                    <a:pt x="892048" y="1217625"/>
                  </a:lnTo>
                  <a:lnTo>
                    <a:pt x="899553" y="1237818"/>
                  </a:lnTo>
                  <a:lnTo>
                    <a:pt x="897496" y="1257490"/>
                  </a:lnTo>
                  <a:lnTo>
                    <a:pt x="893775" y="1278407"/>
                  </a:lnTo>
                  <a:lnTo>
                    <a:pt x="896099" y="1301686"/>
                  </a:lnTo>
                  <a:lnTo>
                    <a:pt x="912215" y="1328470"/>
                  </a:lnTo>
                  <a:lnTo>
                    <a:pt x="942987" y="1359306"/>
                  </a:lnTo>
                  <a:lnTo>
                    <a:pt x="977976" y="1391539"/>
                  </a:lnTo>
                  <a:lnTo>
                    <a:pt x="1007846" y="1421561"/>
                  </a:lnTo>
                  <a:lnTo>
                    <a:pt x="1023289" y="1445780"/>
                  </a:lnTo>
                  <a:lnTo>
                    <a:pt x="1028852" y="1460398"/>
                  </a:lnTo>
                  <a:lnTo>
                    <a:pt x="1036993" y="1467510"/>
                  </a:lnTo>
                  <a:lnTo>
                    <a:pt x="1097178" y="1490421"/>
                  </a:lnTo>
                  <a:lnTo>
                    <a:pt x="1134884" y="1516291"/>
                  </a:lnTo>
                  <a:lnTo>
                    <a:pt x="1142479" y="1546009"/>
                  </a:lnTo>
                  <a:lnTo>
                    <a:pt x="1145527" y="1556131"/>
                  </a:lnTo>
                  <a:lnTo>
                    <a:pt x="1149921" y="1565744"/>
                  </a:lnTo>
                  <a:lnTo>
                    <a:pt x="1155674" y="1574838"/>
                  </a:lnTo>
                  <a:lnTo>
                    <a:pt x="1707946" y="1574838"/>
                  </a:lnTo>
                  <a:lnTo>
                    <a:pt x="1708835" y="1570672"/>
                  </a:lnTo>
                  <a:lnTo>
                    <a:pt x="1708835" y="1566506"/>
                  </a:lnTo>
                  <a:lnTo>
                    <a:pt x="1702714" y="1540243"/>
                  </a:lnTo>
                  <a:lnTo>
                    <a:pt x="1698675" y="1519542"/>
                  </a:lnTo>
                  <a:lnTo>
                    <a:pt x="1699272" y="1501622"/>
                  </a:lnTo>
                  <a:lnTo>
                    <a:pt x="1707946" y="1487906"/>
                  </a:lnTo>
                  <a:lnTo>
                    <a:pt x="1722374" y="1477111"/>
                  </a:lnTo>
                  <a:lnTo>
                    <a:pt x="1732394" y="1463827"/>
                  </a:lnTo>
                  <a:close/>
                </a:path>
                <a:path w="7294880" h="1605279">
                  <a:moveTo>
                    <a:pt x="4769205" y="713676"/>
                  </a:moveTo>
                  <a:lnTo>
                    <a:pt x="4764202" y="689978"/>
                  </a:lnTo>
                  <a:lnTo>
                    <a:pt x="4754054" y="672198"/>
                  </a:lnTo>
                  <a:lnTo>
                    <a:pt x="4740059" y="664006"/>
                  </a:lnTo>
                  <a:lnTo>
                    <a:pt x="4723498" y="669023"/>
                  </a:lnTo>
                  <a:lnTo>
                    <a:pt x="4705058" y="689051"/>
                  </a:lnTo>
                  <a:lnTo>
                    <a:pt x="4685982" y="717359"/>
                  </a:lnTo>
                  <a:lnTo>
                    <a:pt x="4668405" y="744842"/>
                  </a:lnTo>
                  <a:lnTo>
                    <a:pt x="4654397" y="762355"/>
                  </a:lnTo>
                  <a:lnTo>
                    <a:pt x="4642815" y="767689"/>
                  </a:lnTo>
                  <a:lnTo>
                    <a:pt x="4631283" y="768438"/>
                  </a:lnTo>
                  <a:lnTo>
                    <a:pt x="4620145" y="770166"/>
                  </a:lnTo>
                  <a:lnTo>
                    <a:pt x="4609731" y="778433"/>
                  </a:lnTo>
                  <a:lnTo>
                    <a:pt x="4605871" y="784644"/>
                  </a:lnTo>
                  <a:lnTo>
                    <a:pt x="4601146" y="790130"/>
                  </a:lnTo>
                  <a:lnTo>
                    <a:pt x="4563313" y="810729"/>
                  </a:lnTo>
                  <a:lnTo>
                    <a:pt x="4548733" y="811974"/>
                  </a:lnTo>
                  <a:lnTo>
                    <a:pt x="4541520" y="811479"/>
                  </a:lnTo>
                  <a:lnTo>
                    <a:pt x="4457179" y="791184"/>
                  </a:lnTo>
                  <a:lnTo>
                    <a:pt x="4422572" y="786333"/>
                  </a:lnTo>
                  <a:lnTo>
                    <a:pt x="4405439" y="792721"/>
                  </a:lnTo>
                  <a:lnTo>
                    <a:pt x="4399877" y="803986"/>
                  </a:lnTo>
                  <a:lnTo>
                    <a:pt x="4392523" y="809663"/>
                  </a:lnTo>
                  <a:lnTo>
                    <a:pt x="4383329" y="809802"/>
                  </a:lnTo>
                  <a:lnTo>
                    <a:pt x="4372229" y="804481"/>
                  </a:lnTo>
                  <a:lnTo>
                    <a:pt x="4350829" y="793673"/>
                  </a:lnTo>
                  <a:lnTo>
                    <a:pt x="4317123" y="780402"/>
                  </a:lnTo>
                  <a:lnTo>
                    <a:pt x="4280713" y="769315"/>
                  </a:lnTo>
                  <a:lnTo>
                    <a:pt x="4251172" y="765035"/>
                  </a:lnTo>
                  <a:lnTo>
                    <a:pt x="4230560" y="767664"/>
                  </a:lnTo>
                  <a:lnTo>
                    <a:pt x="4201337" y="775589"/>
                  </a:lnTo>
                  <a:lnTo>
                    <a:pt x="4191622" y="774865"/>
                  </a:lnTo>
                  <a:lnTo>
                    <a:pt x="4179887" y="764235"/>
                  </a:lnTo>
                  <a:lnTo>
                    <a:pt x="4162209" y="745985"/>
                  </a:lnTo>
                  <a:lnTo>
                    <a:pt x="4139730" y="729183"/>
                  </a:lnTo>
                  <a:lnTo>
                    <a:pt x="4113593" y="722909"/>
                  </a:lnTo>
                  <a:lnTo>
                    <a:pt x="4095165" y="729259"/>
                  </a:lnTo>
                  <a:lnTo>
                    <a:pt x="4089336" y="741553"/>
                  </a:lnTo>
                  <a:lnTo>
                    <a:pt x="4087571" y="755688"/>
                  </a:lnTo>
                  <a:lnTo>
                    <a:pt x="4081284" y="767562"/>
                  </a:lnTo>
                  <a:lnTo>
                    <a:pt x="4060101" y="783780"/>
                  </a:lnTo>
                  <a:lnTo>
                    <a:pt x="4051122" y="793127"/>
                  </a:lnTo>
                  <a:lnTo>
                    <a:pt x="4043603" y="806119"/>
                  </a:lnTo>
                  <a:lnTo>
                    <a:pt x="4034625" y="817562"/>
                  </a:lnTo>
                  <a:lnTo>
                    <a:pt x="4022610" y="822147"/>
                  </a:lnTo>
                  <a:lnTo>
                    <a:pt x="4009936" y="821842"/>
                  </a:lnTo>
                  <a:lnTo>
                    <a:pt x="3998938" y="818629"/>
                  </a:lnTo>
                  <a:lnTo>
                    <a:pt x="3985298" y="815848"/>
                  </a:lnTo>
                  <a:lnTo>
                    <a:pt x="3966984" y="816470"/>
                  </a:lnTo>
                  <a:lnTo>
                    <a:pt x="3949750" y="821893"/>
                  </a:lnTo>
                  <a:lnTo>
                    <a:pt x="3939375" y="833513"/>
                  </a:lnTo>
                  <a:lnTo>
                    <a:pt x="3935831" y="845248"/>
                  </a:lnTo>
                  <a:lnTo>
                    <a:pt x="3933164" y="852462"/>
                  </a:lnTo>
                  <a:lnTo>
                    <a:pt x="3928199" y="858723"/>
                  </a:lnTo>
                  <a:lnTo>
                    <a:pt x="3912997" y="871677"/>
                  </a:lnTo>
                  <a:lnTo>
                    <a:pt x="3908882" y="876363"/>
                  </a:lnTo>
                  <a:lnTo>
                    <a:pt x="3902049" y="886942"/>
                  </a:lnTo>
                  <a:lnTo>
                    <a:pt x="3899471" y="892606"/>
                  </a:lnTo>
                  <a:lnTo>
                    <a:pt x="3895979" y="904709"/>
                  </a:lnTo>
                  <a:lnTo>
                    <a:pt x="3895140" y="910882"/>
                  </a:lnTo>
                  <a:lnTo>
                    <a:pt x="3895280" y="923467"/>
                  </a:lnTo>
                  <a:lnTo>
                    <a:pt x="3896245" y="929627"/>
                  </a:lnTo>
                  <a:lnTo>
                    <a:pt x="3903815" y="955700"/>
                  </a:lnTo>
                  <a:lnTo>
                    <a:pt x="3908742" y="974242"/>
                  </a:lnTo>
                  <a:lnTo>
                    <a:pt x="3910825" y="991425"/>
                  </a:lnTo>
                  <a:lnTo>
                    <a:pt x="3907955" y="1007376"/>
                  </a:lnTo>
                  <a:lnTo>
                    <a:pt x="3903319" y="1019454"/>
                  </a:lnTo>
                  <a:lnTo>
                    <a:pt x="3901706" y="1027442"/>
                  </a:lnTo>
                  <a:lnTo>
                    <a:pt x="3903434" y="1035265"/>
                  </a:lnTo>
                  <a:lnTo>
                    <a:pt x="3908856" y="1046835"/>
                  </a:lnTo>
                  <a:lnTo>
                    <a:pt x="3916248" y="1064247"/>
                  </a:lnTo>
                  <a:lnTo>
                    <a:pt x="3921645" y="1082573"/>
                  </a:lnTo>
                  <a:lnTo>
                    <a:pt x="3921976" y="1095121"/>
                  </a:lnTo>
                  <a:lnTo>
                    <a:pt x="3914216" y="1095209"/>
                  </a:lnTo>
                  <a:lnTo>
                    <a:pt x="3911181" y="1087412"/>
                  </a:lnTo>
                  <a:lnTo>
                    <a:pt x="3902024" y="1071803"/>
                  </a:lnTo>
                  <a:lnTo>
                    <a:pt x="3886631" y="1060043"/>
                  </a:lnTo>
                  <a:lnTo>
                    <a:pt x="3864927" y="1063802"/>
                  </a:lnTo>
                  <a:lnTo>
                    <a:pt x="3842639" y="1088212"/>
                  </a:lnTo>
                  <a:lnTo>
                    <a:pt x="3826599" y="1125448"/>
                  </a:lnTo>
                  <a:lnTo>
                    <a:pt x="3818293" y="1167739"/>
                  </a:lnTo>
                  <a:lnTo>
                    <a:pt x="3819220" y="1207300"/>
                  </a:lnTo>
                  <a:lnTo>
                    <a:pt x="3817404" y="1246949"/>
                  </a:lnTo>
                  <a:lnTo>
                    <a:pt x="3803510" y="1290701"/>
                  </a:lnTo>
                  <a:lnTo>
                    <a:pt x="3782911" y="1332611"/>
                  </a:lnTo>
                  <a:lnTo>
                    <a:pt x="3760990" y="1366735"/>
                  </a:lnTo>
                  <a:lnTo>
                    <a:pt x="3745217" y="1406232"/>
                  </a:lnTo>
                  <a:lnTo>
                    <a:pt x="3740721" y="1455381"/>
                  </a:lnTo>
                  <a:lnTo>
                    <a:pt x="3749497" y="1494929"/>
                  </a:lnTo>
                  <a:lnTo>
                    <a:pt x="3773500" y="1505623"/>
                  </a:lnTo>
                  <a:lnTo>
                    <a:pt x="3799941" y="1493837"/>
                  </a:lnTo>
                  <a:lnTo>
                    <a:pt x="3817645" y="1485480"/>
                  </a:lnTo>
                  <a:lnTo>
                    <a:pt x="3831005" y="1490586"/>
                  </a:lnTo>
                  <a:lnTo>
                    <a:pt x="3844379" y="1519161"/>
                  </a:lnTo>
                  <a:lnTo>
                    <a:pt x="3850055" y="1533944"/>
                  </a:lnTo>
                  <a:lnTo>
                    <a:pt x="3856190" y="1548523"/>
                  </a:lnTo>
                  <a:lnTo>
                    <a:pt x="3862794" y="1562900"/>
                  </a:lnTo>
                  <a:lnTo>
                    <a:pt x="3869842" y="1577073"/>
                  </a:lnTo>
                  <a:lnTo>
                    <a:pt x="3982262" y="1577073"/>
                  </a:lnTo>
                  <a:lnTo>
                    <a:pt x="3986949" y="1568818"/>
                  </a:lnTo>
                  <a:lnTo>
                    <a:pt x="3998087" y="1551266"/>
                  </a:lnTo>
                  <a:lnTo>
                    <a:pt x="4003103" y="1542084"/>
                  </a:lnTo>
                  <a:lnTo>
                    <a:pt x="4011168" y="1520266"/>
                  </a:lnTo>
                  <a:lnTo>
                    <a:pt x="4014051" y="1495552"/>
                  </a:lnTo>
                  <a:lnTo>
                    <a:pt x="4010355" y="1472819"/>
                  </a:lnTo>
                  <a:lnTo>
                    <a:pt x="3998645" y="1456944"/>
                  </a:lnTo>
                  <a:lnTo>
                    <a:pt x="3985425" y="1446390"/>
                  </a:lnTo>
                  <a:lnTo>
                    <a:pt x="3978478" y="1435315"/>
                  </a:lnTo>
                  <a:lnTo>
                    <a:pt x="4007396" y="1385798"/>
                  </a:lnTo>
                  <a:lnTo>
                    <a:pt x="4043019" y="1370584"/>
                  </a:lnTo>
                  <a:lnTo>
                    <a:pt x="4077957" y="1364272"/>
                  </a:lnTo>
                  <a:lnTo>
                    <a:pt x="4098112" y="1371790"/>
                  </a:lnTo>
                  <a:lnTo>
                    <a:pt x="4102722" y="1384655"/>
                  </a:lnTo>
                  <a:lnTo>
                    <a:pt x="4104157" y="1393532"/>
                  </a:lnTo>
                  <a:lnTo>
                    <a:pt x="4107967" y="1402067"/>
                  </a:lnTo>
                  <a:lnTo>
                    <a:pt x="4119702" y="1413916"/>
                  </a:lnTo>
                  <a:lnTo>
                    <a:pt x="4125734" y="1430464"/>
                  </a:lnTo>
                  <a:lnTo>
                    <a:pt x="4116108" y="1450238"/>
                  </a:lnTo>
                  <a:lnTo>
                    <a:pt x="4101757" y="1472704"/>
                  </a:lnTo>
                  <a:lnTo>
                    <a:pt x="4093641" y="1497279"/>
                  </a:lnTo>
                  <a:lnTo>
                    <a:pt x="4106557" y="1537347"/>
                  </a:lnTo>
                  <a:lnTo>
                    <a:pt x="4144492" y="1571536"/>
                  </a:lnTo>
                  <a:lnTo>
                    <a:pt x="4153801" y="1577073"/>
                  </a:lnTo>
                  <a:lnTo>
                    <a:pt x="4355998" y="1577073"/>
                  </a:lnTo>
                  <a:lnTo>
                    <a:pt x="4354665" y="1569631"/>
                  </a:lnTo>
                  <a:lnTo>
                    <a:pt x="4352137" y="1563230"/>
                  </a:lnTo>
                  <a:lnTo>
                    <a:pt x="4338434" y="1563674"/>
                  </a:lnTo>
                  <a:lnTo>
                    <a:pt x="4318203" y="1561769"/>
                  </a:lnTo>
                  <a:lnTo>
                    <a:pt x="4299724" y="1554505"/>
                  </a:lnTo>
                  <a:lnTo>
                    <a:pt x="4285704" y="1541500"/>
                  </a:lnTo>
                  <a:lnTo>
                    <a:pt x="4278871" y="1522437"/>
                  </a:lnTo>
                  <a:lnTo>
                    <a:pt x="4285285" y="1502232"/>
                  </a:lnTo>
                  <a:lnTo>
                    <a:pt x="4301896" y="1485226"/>
                  </a:lnTo>
                  <a:lnTo>
                    <a:pt x="4317758" y="1470228"/>
                  </a:lnTo>
                  <a:lnTo>
                    <a:pt x="4321911" y="1456055"/>
                  </a:lnTo>
                  <a:lnTo>
                    <a:pt x="4294860" y="1436141"/>
                  </a:lnTo>
                  <a:lnTo>
                    <a:pt x="4291304" y="1436382"/>
                  </a:lnTo>
                  <a:lnTo>
                    <a:pt x="4287812" y="1437297"/>
                  </a:lnTo>
                  <a:lnTo>
                    <a:pt x="4285437" y="1433639"/>
                  </a:lnTo>
                  <a:lnTo>
                    <a:pt x="4291609" y="1422933"/>
                  </a:lnTo>
                  <a:lnTo>
                    <a:pt x="4298112" y="1409534"/>
                  </a:lnTo>
                  <a:lnTo>
                    <a:pt x="4296740" y="1397838"/>
                  </a:lnTo>
                  <a:lnTo>
                    <a:pt x="4285475" y="1391869"/>
                  </a:lnTo>
                  <a:lnTo>
                    <a:pt x="4270426" y="1389583"/>
                  </a:lnTo>
                  <a:lnTo>
                    <a:pt x="4255528" y="1386293"/>
                  </a:lnTo>
                  <a:lnTo>
                    <a:pt x="4244772" y="1377302"/>
                  </a:lnTo>
                  <a:lnTo>
                    <a:pt x="4238790" y="1361884"/>
                  </a:lnTo>
                  <a:lnTo>
                    <a:pt x="4232364" y="1343329"/>
                  </a:lnTo>
                  <a:lnTo>
                    <a:pt x="4220718" y="1322920"/>
                  </a:lnTo>
                  <a:lnTo>
                    <a:pt x="4199064" y="1301978"/>
                  </a:lnTo>
                  <a:lnTo>
                    <a:pt x="4174198" y="1280414"/>
                  </a:lnTo>
                  <a:lnTo>
                    <a:pt x="4157776" y="1259624"/>
                  </a:lnTo>
                  <a:lnTo>
                    <a:pt x="4152366" y="1243203"/>
                  </a:lnTo>
                  <a:lnTo>
                    <a:pt x="4160494" y="1234694"/>
                  </a:lnTo>
                  <a:lnTo>
                    <a:pt x="4173321" y="1237792"/>
                  </a:lnTo>
                  <a:lnTo>
                    <a:pt x="4183354" y="1247940"/>
                  </a:lnTo>
                  <a:lnTo>
                    <a:pt x="4195178" y="1256423"/>
                  </a:lnTo>
                  <a:lnTo>
                    <a:pt x="4213352" y="1254493"/>
                  </a:lnTo>
                  <a:lnTo>
                    <a:pt x="4228604" y="1242555"/>
                  </a:lnTo>
                  <a:lnTo>
                    <a:pt x="4233761" y="1228737"/>
                  </a:lnTo>
                  <a:lnTo>
                    <a:pt x="4236555" y="1215936"/>
                  </a:lnTo>
                  <a:lnTo>
                    <a:pt x="4244772" y="1207008"/>
                  </a:lnTo>
                  <a:lnTo>
                    <a:pt x="4261167" y="1203337"/>
                  </a:lnTo>
                  <a:lnTo>
                    <a:pt x="4282224" y="1200404"/>
                  </a:lnTo>
                  <a:lnTo>
                    <a:pt x="4306290" y="1192250"/>
                  </a:lnTo>
                  <a:lnTo>
                    <a:pt x="4331728" y="1172921"/>
                  </a:lnTo>
                  <a:lnTo>
                    <a:pt x="4355922" y="1150327"/>
                  </a:lnTo>
                  <a:lnTo>
                    <a:pt x="4375975" y="1134135"/>
                  </a:lnTo>
                  <a:lnTo>
                    <a:pt x="4389793" y="1120952"/>
                  </a:lnTo>
                  <a:lnTo>
                    <a:pt x="4395317" y="1107414"/>
                  </a:lnTo>
                  <a:lnTo>
                    <a:pt x="4398962" y="1092263"/>
                  </a:lnTo>
                  <a:lnTo>
                    <a:pt x="4407674" y="1079119"/>
                  </a:lnTo>
                  <a:lnTo>
                    <a:pt x="4420070" y="1071854"/>
                  </a:lnTo>
                  <a:lnTo>
                    <a:pt x="4434776" y="1074369"/>
                  </a:lnTo>
                  <a:lnTo>
                    <a:pt x="4448200" y="1081798"/>
                  </a:lnTo>
                  <a:lnTo>
                    <a:pt x="4459643" y="1086205"/>
                  </a:lnTo>
                  <a:lnTo>
                    <a:pt x="4472089" y="1086929"/>
                  </a:lnTo>
                  <a:lnTo>
                    <a:pt x="4488523" y="1083297"/>
                  </a:lnTo>
                  <a:lnTo>
                    <a:pt x="4504753" y="1072743"/>
                  </a:lnTo>
                  <a:lnTo>
                    <a:pt x="4513059" y="1056487"/>
                  </a:lnTo>
                  <a:lnTo>
                    <a:pt x="4511141" y="1039533"/>
                  </a:lnTo>
                  <a:lnTo>
                    <a:pt x="4496714" y="1026883"/>
                  </a:lnTo>
                  <a:lnTo>
                    <a:pt x="4471441" y="1023404"/>
                  </a:lnTo>
                  <a:lnTo>
                    <a:pt x="4442168" y="1028280"/>
                  </a:lnTo>
                  <a:lnTo>
                    <a:pt x="4414367" y="1038047"/>
                  </a:lnTo>
                  <a:lnTo>
                    <a:pt x="4393527" y="1049210"/>
                  </a:lnTo>
                  <a:lnTo>
                    <a:pt x="4378210" y="1056297"/>
                  </a:lnTo>
                  <a:lnTo>
                    <a:pt x="4363351" y="1058367"/>
                  </a:lnTo>
                  <a:lnTo>
                    <a:pt x="4349026" y="1058760"/>
                  </a:lnTo>
                  <a:lnTo>
                    <a:pt x="4335310" y="1060818"/>
                  </a:lnTo>
                  <a:lnTo>
                    <a:pt x="4323143" y="1067181"/>
                  </a:lnTo>
                  <a:lnTo>
                    <a:pt x="4312450" y="1076083"/>
                  </a:lnTo>
                  <a:lnTo>
                    <a:pt x="4301756" y="1084313"/>
                  </a:lnTo>
                  <a:lnTo>
                    <a:pt x="4289590" y="1088656"/>
                  </a:lnTo>
                  <a:lnTo>
                    <a:pt x="4270438" y="1089431"/>
                  </a:lnTo>
                  <a:lnTo>
                    <a:pt x="4244479" y="1088771"/>
                  </a:lnTo>
                  <a:lnTo>
                    <a:pt x="4218737" y="1086269"/>
                  </a:lnTo>
                  <a:lnTo>
                    <a:pt x="4200258" y="1081519"/>
                  </a:lnTo>
                  <a:lnTo>
                    <a:pt x="4184688" y="1080160"/>
                  </a:lnTo>
                  <a:lnTo>
                    <a:pt x="4166095" y="1088123"/>
                  </a:lnTo>
                  <a:lnTo>
                    <a:pt x="4149102" y="1105319"/>
                  </a:lnTo>
                  <a:lnTo>
                    <a:pt x="4138307" y="1131684"/>
                  </a:lnTo>
                  <a:lnTo>
                    <a:pt x="4124477" y="1156830"/>
                  </a:lnTo>
                  <a:lnTo>
                    <a:pt x="4100525" y="1170889"/>
                  </a:lnTo>
                  <a:lnTo>
                    <a:pt x="4074401" y="1174534"/>
                  </a:lnTo>
                  <a:lnTo>
                    <a:pt x="4054030" y="1168450"/>
                  </a:lnTo>
                  <a:lnTo>
                    <a:pt x="4035983" y="1151509"/>
                  </a:lnTo>
                  <a:lnTo>
                    <a:pt x="4013758" y="1126883"/>
                  </a:lnTo>
                  <a:lnTo>
                    <a:pt x="3990632" y="1101750"/>
                  </a:lnTo>
                  <a:lnTo>
                    <a:pt x="3969905" y="1083297"/>
                  </a:lnTo>
                  <a:lnTo>
                    <a:pt x="3954754" y="1062418"/>
                  </a:lnTo>
                  <a:lnTo>
                    <a:pt x="3945991" y="1029652"/>
                  </a:lnTo>
                  <a:lnTo>
                    <a:pt x="3943324" y="991679"/>
                  </a:lnTo>
                  <a:lnTo>
                    <a:pt x="3946525" y="955128"/>
                  </a:lnTo>
                  <a:lnTo>
                    <a:pt x="3957536" y="920927"/>
                  </a:lnTo>
                  <a:lnTo>
                    <a:pt x="3976941" y="889165"/>
                  </a:lnTo>
                  <a:lnTo>
                    <a:pt x="4002430" y="865301"/>
                  </a:lnTo>
                  <a:lnTo>
                    <a:pt x="4031691" y="854798"/>
                  </a:lnTo>
                  <a:lnTo>
                    <a:pt x="4053903" y="858253"/>
                  </a:lnTo>
                  <a:lnTo>
                    <a:pt x="4067632" y="868083"/>
                  </a:lnTo>
                  <a:lnTo>
                    <a:pt x="4084688" y="877531"/>
                  </a:lnTo>
                  <a:lnTo>
                    <a:pt x="4116870" y="879805"/>
                  </a:lnTo>
                  <a:lnTo>
                    <a:pt x="4150753" y="872070"/>
                  </a:lnTo>
                  <a:lnTo>
                    <a:pt x="4171632" y="859751"/>
                  </a:lnTo>
                  <a:lnTo>
                    <a:pt x="4189323" y="848487"/>
                  </a:lnTo>
                  <a:lnTo>
                    <a:pt x="4213657" y="843927"/>
                  </a:lnTo>
                  <a:lnTo>
                    <a:pt x="4235120" y="848525"/>
                  </a:lnTo>
                  <a:lnTo>
                    <a:pt x="4244162" y="857745"/>
                  </a:lnTo>
                  <a:lnTo>
                    <a:pt x="4250487" y="866787"/>
                  </a:lnTo>
                  <a:lnTo>
                    <a:pt x="4263834" y="870877"/>
                  </a:lnTo>
                  <a:lnTo>
                    <a:pt x="4280433" y="868324"/>
                  </a:lnTo>
                  <a:lnTo>
                    <a:pt x="4293298" y="863168"/>
                  </a:lnTo>
                  <a:lnTo>
                    <a:pt x="4307370" y="859193"/>
                  </a:lnTo>
                  <a:lnTo>
                    <a:pt x="4327563" y="860158"/>
                  </a:lnTo>
                  <a:lnTo>
                    <a:pt x="4351642" y="864425"/>
                  </a:lnTo>
                  <a:lnTo>
                    <a:pt x="4372927" y="866863"/>
                  </a:lnTo>
                  <a:lnTo>
                    <a:pt x="4389653" y="865936"/>
                  </a:lnTo>
                  <a:lnTo>
                    <a:pt x="4400080" y="860158"/>
                  </a:lnTo>
                  <a:lnTo>
                    <a:pt x="4409198" y="851331"/>
                  </a:lnTo>
                  <a:lnTo>
                    <a:pt x="4422660" y="845921"/>
                  </a:lnTo>
                  <a:lnTo>
                    <a:pt x="4439717" y="849426"/>
                  </a:lnTo>
                  <a:lnTo>
                    <a:pt x="4459643" y="867308"/>
                  </a:lnTo>
                  <a:lnTo>
                    <a:pt x="4492701" y="885329"/>
                  </a:lnTo>
                  <a:lnTo>
                    <a:pt x="4540897" y="888466"/>
                  </a:lnTo>
                  <a:lnTo>
                    <a:pt x="4591050" y="881011"/>
                  </a:lnTo>
                  <a:lnTo>
                    <a:pt x="4629988" y="867308"/>
                  </a:lnTo>
                  <a:lnTo>
                    <a:pt x="4670425" y="839317"/>
                  </a:lnTo>
                  <a:lnTo>
                    <a:pt x="4687354" y="814781"/>
                  </a:lnTo>
                  <a:lnTo>
                    <a:pt x="4691418" y="809586"/>
                  </a:lnTo>
                  <a:lnTo>
                    <a:pt x="4698758" y="805891"/>
                  </a:lnTo>
                  <a:lnTo>
                    <a:pt x="4711281" y="804481"/>
                  </a:lnTo>
                  <a:lnTo>
                    <a:pt x="4729569" y="795159"/>
                  </a:lnTo>
                  <a:lnTo>
                    <a:pt x="4749127" y="772033"/>
                  </a:lnTo>
                  <a:lnTo>
                    <a:pt x="4764240" y="742442"/>
                  </a:lnTo>
                  <a:lnTo>
                    <a:pt x="4769205" y="713676"/>
                  </a:lnTo>
                  <a:close/>
                </a:path>
                <a:path w="7294880" h="1605279">
                  <a:moveTo>
                    <a:pt x="6000915" y="1588681"/>
                  </a:moveTo>
                  <a:lnTo>
                    <a:pt x="5990437" y="1578406"/>
                  </a:lnTo>
                  <a:lnTo>
                    <a:pt x="5989904" y="1578406"/>
                  </a:lnTo>
                  <a:lnTo>
                    <a:pt x="5993244" y="1582191"/>
                  </a:lnTo>
                  <a:lnTo>
                    <a:pt x="5996914" y="1585607"/>
                  </a:lnTo>
                  <a:lnTo>
                    <a:pt x="6000915" y="1588681"/>
                  </a:lnTo>
                  <a:close/>
                </a:path>
                <a:path w="7294880" h="1605279">
                  <a:moveTo>
                    <a:pt x="7294562" y="1550568"/>
                  </a:moveTo>
                  <a:lnTo>
                    <a:pt x="7294524" y="1493558"/>
                  </a:lnTo>
                  <a:lnTo>
                    <a:pt x="7294334" y="1421231"/>
                  </a:lnTo>
                  <a:lnTo>
                    <a:pt x="7293965" y="1381010"/>
                  </a:lnTo>
                  <a:lnTo>
                    <a:pt x="7271232" y="1357630"/>
                  </a:lnTo>
                  <a:lnTo>
                    <a:pt x="7257326" y="1355547"/>
                  </a:lnTo>
                  <a:lnTo>
                    <a:pt x="7251090" y="1343660"/>
                  </a:lnTo>
                  <a:lnTo>
                    <a:pt x="7247763" y="1327277"/>
                  </a:lnTo>
                  <a:lnTo>
                    <a:pt x="7237603" y="1316888"/>
                  </a:lnTo>
                  <a:lnTo>
                    <a:pt x="7220394" y="1311656"/>
                  </a:lnTo>
                  <a:lnTo>
                    <a:pt x="7195845" y="1310754"/>
                  </a:lnTo>
                  <a:lnTo>
                    <a:pt x="7168159" y="1311656"/>
                  </a:lnTo>
                  <a:lnTo>
                    <a:pt x="7142251" y="1310906"/>
                  </a:lnTo>
                  <a:lnTo>
                    <a:pt x="7119125" y="1306360"/>
                  </a:lnTo>
                  <a:lnTo>
                    <a:pt x="7099808" y="1295869"/>
                  </a:lnTo>
                  <a:lnTo>
                    <a:pt x="7075525" y="1281391"/>
                  </a:lnTo>
                  <a:lnTo>
                    <a:pt x="7050049" y="1270063"/>
                  </a:lnTo>
                  <a:lnTo>
                    <a:pt x="7023405" y="1261897"/>
                  </a:lnTo>
                  <a:lnTo>
                    <a:pt x="6995579" y="1256868"/>
                  </a:lnTo>
                  <a:lnTo>
                    <a:pt x="6977316" y="1255903"/>
                  </a:lnTo>
                  <a:lnTo>
                    <a:pt x="6962838" y="1254340"/>
                  </a:lnTo>
                  <a:lnTo>
                    <a:pt x="6950621" y="1249540"/>
                  </a:lnTo>
                  <a:lnTo>
                    <a:pt x="6939140" y="1238859"/>
                  </a:lnTo>
                  <a:lnTo>
                    <a:pt x="6926580" y="1228102"/>
                  </a:lnTo>
                  <a:lnTo>
                    <a:pt x="6911302" y="1223060"/>
                  </a:lnTo>
                  <a:lnTo>
                    <a:pt x="6892112" y="1221003"/>
                  </a:lnTo>
                  <a:lnTo>
                    <a:pt x="6867817" y="1219212"/>
                  </a:lnTo>
                  <a:lnTo>
                    <a:pt x="6843611" y="1213167"/>
                  </a:lnTo>
                  <a:lnTo>
                    <a:pt x="6823900" y="1201788"/>
                  </a:lnTo>
                  <a:lnTo>
                    <a:pt x="6806298" y="1187513"/>
                  </a:lnTo>
                  <a:lnTo>
                    <a:pt x="6788455" y="1172768"/>
                  </a:lnTo>
                  <a:lnTo>
                    <a:pt x="6767474" y="1166126"/>
                  </a:lnTo>
                  <a:lnTo>
                    <a:pt x="6720802" y="1182916"/>
                  </a:lnTo>
                  <a:lnTo>
                    <a:pt x="6689560" y="1208506"/>
                  </a:lnTo>
                  <a:lnTo>
                    <a:pt x="6687744" y="1220787"/>
                  </a:lnTo>
                  <a:lnTo>
                    <a:pt x="6691884" y="1234109"/>
                  </a:lnTo>
                  <a:lnTo>
                    <a:pt x="6698374" y="1249426"/>
                  </a:lnTo>
                  <a:lnTo>
                    <a:pt x="6700621" y="1263459"/>
                  </a:lnTo>
                  <a:lnTo>
                    <a:pt x="6694475" y="1272781"/>
                  </a:lnTo>
                  <a:lnTo>
                    <a:pt x="6680047" y="1278166"/>
                  </a:lnTo>
                  <a:lnTo>
                    <a:pt x="6657429" y="1280388"/>
                  </a:lnTo>
                  <a:lnTo>
                    <a:pt x="6636372" y="1283220"/>
                  </a:lnTo>
                  <a:lnTo>
                    <a:pt x="6622047" y="1288288"/>
                  </a:lnTo>
                  <a:lnTo>
                    <a:pt x="6607569" y="1293114"/>
                  </a:lnTo>
                  <a:lnTo>
                    <a:pt x="6586093" y="1295273"/>
                  </a:lnTo>
                  <a:lnTo>
                    <a:pt x="6569811" y="1302359"/>
                  </a:lnTo>
                  <a:lnTo>
                    <a:pt x="6566852" y="1318412"/>
                  </a:lnTo>
                  <a:lnTo>
                    <a:pt x="6564274" y="1335659"/>
                  </a:lnTo>
                  <a:lnTo>
                    <a:pt x="6549174" y="1346339"/>
                  </a:lnTo>
                  <a:lnTo>
                    <a:pt x="6505715" y="1363903"/>
                  </a:lnTo>
                  <a:lnTo>
                    <a:pt x="6489332" y="1410843"/>
                  </a:lnTo>
                  <a:lnTo>
                    <a:pt x="6484721" y="1421231"/>
                  </a:lnTo>
                  <a:lnTo>
                    <a:pt x="6475095" y="1428076"/>
                  </a:lnTo>
                  <a:lnTo>
                    <a:pt x="6459829" y="1432979"/>
                  </a:lnTo>
                  <a:lnTo>
                    <a:pt x="6446228" y="1443634"/>
                  </a:lnTo>
                  <a:lnTo>
                    <a:pt x="6436322" y="1461985"/>
                  </a:lnTo>
                  <a:lnTo>
                    <a:pt x="6421539" y="1480972"/>
                  </a:lnTo>
                  <a:lnTo>
                    <a:pt x="6393269" y="1493558"/>
                  </a:lnTo>
                  <a:lnTo>
                    <a:pt x="6360249" y="1488808"/>
                  </a:lnTo>
                  <a:lnTo>
                    <a:pt x="6335446" y="1467789"/>
                  </a:lnTo>
                  <a:lnTo>
                    <a:pt x="6316700" y="1441500"/>
                  </a:lnTo>
                  <a:lnTo>
                    <a:pt x="6301841" y="1420914"/>
                  </a:lnTo>
                  <a:lnTo>
                    <a:pt x="6293561" y="1405229"/>
                  </a:lnTo>
                  <a:lnTo>
                    <a:pt x="6293459" y="1404937"/>
                  </a:lnTo>
                  <a:lnTo>
                    <a:pt x="6292354" y="1387144"/>
                  </a:lnTo>
                  <a:lnTo>
                    <a:pt x="6293599" y="1369949"/>
                  </a:lnTo>
                  <a:lnTo>
                    <a:pt x="6293612" y="1369098"/>
                  </a:lnTo>
                  <a:lnTo>
                    <a:pt x="6292469" y="1354378"/>
                  </a:lnTo>
                  <a:lnTo>
                    <a:pt x="6286081" y="1348397"/>
                  </a:lnTo>
                  <a:lnTo>
                    <a:pt x="6277648" y="1353794"/>
                  </a:lnTo>
                  <a:lnTo>
                    <a:pt x="6271234" y="1366367"/>
                  </a:lnTo>
                  <a:lnTo>
                    <a:pt x="6270866" y="1382179"/>
                  </a:lnTo>
                  <a:lnTo>
                    <a:pt x="6270269" y="1395310"/>
                  </a:lnTo>
                  <a:lnTo>
                    <a:pt x="6270193" y="1395780"/>
                  </a:lnTo>
                  <a:lnTo>
                    <a:pt x="6262814" y="1404239"/>
                  </a:lnTo>
                  <a:lnTo>
                    <a:pt x="6252349" y="1404937"/>
                  </a:lnTo>
                  <a:lnTo>
                    <a:pt x="6242583" y="1395310"/>
                  </a:lnTo>
                  <a:lnTo>
                    <a:pt x="6234303" y="1383995"/>
                  </a:lnTo>
                  <a:lnTo>
                    <a:pt x="6233973" y="1383538"/>
                  </a:lnTo>
                  <a:lnTo>
                    <a:pt x="6232969" y="1382179"/>
                  </a:lnTo>
                  <a:lnTo>
                    <a:pt x="6222428" y="1371828"/>
                  </a:lnTo>
                  <a:lnTo>
                    <a:pt x="6213919" y="1360982"/>
                  </a:lnTo>
                  <a:lnTo>
                    <a:pt x="6210427" y="1346339"/>
                  </a:lnTo>
                  <a:lnTo>
                    <a:pt x="6208484" y="1320076"/>
                  </a:lnTo>
                  <a:lnTo>
                    <a:pt x="6205474" y="1293952"/>
                  </a:lnTo>
                  <a:lnTo>
                    <a:pt x="6201486" y="1268437"/>
                  </a:lnTo>
                  <a:lnTo>
                    <a:pt x="6201410" y="1267968"/>
                  </a:lnTo>
                  <a:lnTo>
                    <a:pt x="6196279" y="1242136"/>
                  </a:lnTo>
                  <a:lnTo>
                    <a:pt x="6194984" y="1221867"/>
                  </a:lnTo>
                  <a:lnTo>
                    <a:pt x="6200724" y="1209065"/>
                  </a:lnTo>
                  <a:lnTo>
                    <a:pt x="6211125" y="1195679"/>
                  </a:lnTo>
                  <a:lnTo>
                    <a:pt x="6223825" y="1173657"/>
                  </a:lnTo>
                  <a:lnTo>
                    <a:pt x="6227889" y="1150962"/>
                  </a:lnTo>
                  <a:lnTo>
                    <a:pt x="6221234" y="1141133"/>
                  </a:lnTo>
                  <a:lnTo>
                    <a:pt x="6218758" y="1137462"/>
                  </a:lnTo>
                  <a:lnTo>
                    <a:pt x="6203594" y="1127963"/>
                  </a:lnTo>
                  <a:lnTo>
                    <a:pt x="6189573" y="1117244"/>
                  </a:lnTo>
                  <a:lnTo>
                    <a:pt x="6184620" y="1103515"/>
                  </a:lnTo>
                  <a:lnTo>
                    <a:pt x="6187694" y="1088491"/>
                  </a:lnTo>
                  <a:lnTo>
                    <a:pt x="6192532" y="1072210"/>
                  </a:lnTo>
                  <a:lnTo>
                    <a:pt x="6192850" y="1054722"/>
                  </a:lnTo>
                  <a:lnTo>
                    <a:pt x="6181471" y="1048689"/>
                  </a:lnTo>
                  <a:lnTo>
                    <a:pt x="6174867" y="1045197"/>
                  </a:lnTo>
                  <a:lnTo>
                    <a:pt x="6139116" y="1046378"/>
                  </a:lnTo>
                  <a:lnTo>
                    <a:pt x="6100826" y="1048689"/>
                  </a:lnTo>
                  <a:lnTo>
                    <a:pt x="6075223" y="1042517"/>
                  </a:lnTo>
                  <a:lnTo>
                    <a:pt x="6038050" y="1018159"/>
                  </a:lnTo>
                  <a:lnTo>
                    <a:pt x="5975756" y="991450"/>
                  </a:lnTo>
                  <a:lnTo>
                    <a:pt x="5941263" y="985570"/>
                  </a:lnTo>
                  <a:lnTo>
                    <a:pt x="5913996" y="995591"/>
                  </a:lnTo>
                  <a:lnTo>
                    <a:pt x="5890361" y="1015149"/>
                  </a:lnTo>
                  <a:lnTo>
                    <a:pt x="5866752" y="1037894"/>
                  </a:lnTo>
                  <a:lnTo>
                    <a:pt x="5843359" y="1054011"/>
                  </a:lnTo>
                  <a:lnTo>
                    <a:pt x="5821477" y="1060818"/>
                  </a:lnTo>
                  <a:lnTo>
                    <a:pt x="5799226" y="1062723"/>
                  </a:lnTo>
                  <a:lnTo>
                    <a:pt x="5774741" y="1064094"/>
                  </a:lnTo>
                  <a:lnTo>
                    <a:pt x="5757862" y="1070762"/>
                  </a:lnTo>
                  <a:lnTo>
                    <a:pt x="5754840" y="1083881"/>
                  </a:lnTo>
                  <a:lnTo>
                    <a:pt x="5758383" y="1100874"/>
                  </a:lnTo>
                  <a:lnTo>
                    <a:pt x="5761190" y="1119174"/>
                  </a:lnTo>
                  <a:lnTo>
                    <a:pt x="5750395" y="1135227"/>
                  </a:lnTo>
                  <a:lnTo>
                    <a:pt x="5728767" y="1147978"/>
                  </a:lnTo>
                  <a:lnTo>
                    <a:pt x="5712434" y="1158621"/>
                  </a:lnTo>
                  <a:lnTo>
                    <a:pt x="5717552" y="1168298"/>
                  </a:lnTo>
                  <a:lnTo>
                    <a:pt x="5739142" y="1169822"/>
                  </a:lnTo>
                  <a:lnTo>
                    <a:pt x="5759069" y="1160665"/>
                  </a:lnTo>
                  <a:lnTo>
                    <a:pt x="5773674" y="1149121"/>
                  </a:lnTo>
                  <a:lnTo>
                    <a:pt x="5779351" y="1143444"/>
                  </a:lnTo>
                  <a:lnTo>
                    <a:pt x="5782615" y="1141133"/>
                  </a:lnTo>
                  <a:lnTo>
                    <a:pt x="5817019" y="1160259"/>
                  </a:lnTo>
                  <a:lnTo>
                    <a:pt x="5847296" y="1200518"/>
                  </a:lnTo>
                  <a:lnTo>
                    <a:pt x="5858713" y="1249578"/>
                  </a:lnTo>
                  <a:lnTo>
                    <a:pt x="5866955" y="1269390"/>
                  </a:lnTo>
                  <a:lnTo>
                    <a:pt x="5887580" y="1283970"/>
                  </a:lnTo>
                  <a:lnTo>
                    <a:pt x="5916104" y="1292948"/>
                  </a:lnTo>
                  <a:lnTo>
                    <a:pt x="5948057" y="1296022"/>
                  </a:lnTo>
                  <a:lnTo>
                    <a:pt x="5983681" y="1294841"/>
                  </a:lnTo>
                  <a:lnTo>
                    <a:pt x="6022213" y="1291132"/>
                  </a:lnTo>
                  <a:lnTo>
                    <a:pt x="6057608" y="1284655"/>
                  </a:lnTo>
                  <a:lnTo>
                    <a:pt x="6083859" y="1275181"/>
                  </a:lnTo>
                  <a:lnTo>
                    <a:pt x="6108268" y="1268437"/>
                  </a:lnTo>
                  <a:lnTo>
                    <a:pt x="6137046" y="1269974"/>
                  </a:lnTo>
                  <a:lnTo>
                    <a:pt x="6162421" y="1279321"/>
                  </a:lnTo>
                  <a:lnTo>
                    <a:pt x="6176619" y="1296022"/>
                  </a:lnTo>
                  <a:lnTo>
                    <a:pt x="6179159" y="1313751"/>
                  </a:lnTo>
                  <a:lnTo>
                    <a:pt x="6175222" y="1326349"/>
                  </a:lnTo>
                  <a:lnTo>
                    <a:pt x="6165621" y="1333538"/>
                  </a:lnTo>
                  <a:lnTo>
                    <a:pt x="6151156" y="1335024"/>
                  </a:lnTo>
                  <a:lnTo>
                    <a:pt x="6139599" y="1339278"/>
                  </a:lnTo>
                  <a:lnTo>
                    <a:pt x="6134278" y="1351737"/>
                  </a:lnTo>
                  <a:lnTo>
                    <a:pt x="6129325" y="1367599"/>
                  </a:lnTo>
                  <a:lnTo>
                    <a:pt x="6118847" y="1382064"/>
                  </a:lnTo>
                  <a:lnTo>
                    <a:pt x="6106617" y="1383538"/>
                  </a:lnTo>
                  <a:lnTo>
                    <a:pt x="6096825" y="1369949"/>
                  </a:lnTo>
                  <a:lnTo>
                    <a:pt x="6084278" y="1350810"/>
                  </a:lnTo>
                  <a:lnTo>
                    <a:pt x="6063754" y="1335620"/>
                  </a:lnTo>
                  <a:lnTo>
                    <a:pt x="6043447" y="1335125"/>
                  </a:lnTo>
                  <a:lnTo>
                    <a:pt x="6031979" y="1348587"/>
                  </a:lnTo>
                  <a:lnTo>
                    <a:pt x="6024791" y="1368336"/>
                  </a:lnTo>
                  <a:lnTo>
                    <a:pt x="6017298" y="1386674"/>
                  </a:lnTo>
                  <a:lnTo>
                    <a:pt x="6005703" y="1397254"/>
                  </a:lnTo>
                  <a:lnTo>
                    <a:pt x="5989879" y="1399794"/>
                  </a:lnTo>
                  <a:lnTo>
                    <a:pt x="5970790" y="1395780"/>
                  </a:lnTo>
                  <a:lnTo>
                    <a:pt x="5949391" y="1386674"/>
                  </a:lnTo>
                  <a:lnTo>
                    <a:pt x="5928449" y="1376197"/>
                  </a:lnTo>
                  <a:lnTo>
                    <a:pt x="5909513" y="1369098"/>
                  </a:lnTo>
                  <a:lnTo>
                    <a:pt x="5891708" y="1368450"/>
                  </a:lnTo>
                  <a:lnTo>
                    <a:pt x="5874207" y="1377302"/>
                  </a:lnTo>
                  <a:lnTo>
                    <a:pt x="5861926" y="1390307"/>
                  </a:lnTo>
                  <a:lnTo>
                    <a:pt x="5859234" y="1399781"/>
                  </a:lnTo>
                  <a:lnTo>
                    <a:pt x="5864364" y="1405229"/>
                  </a:lnTo>
                  <a:lnTo>
                    <a:pt x="5875540" y="1406182"/>
                  </a:lnTo>
                  <a:lnTo>
                    <a:pt x="5893600" y="1406550"/>
                  </a:lnTo>
                  <a:lnTo>
                    <a:pt x="5916104" y="1411465"/>
                  </a:lnTo>
                  <a:lnTo>
                    <a:pt x="5936450" y="1422298"/>
                  </a:lnTo>
                  <a:lnTo>
                    <a:pt x="5948057" y="1440421"/>
                  </a:lnTo>
                  <a:lnTo>
                    <a:pt x="5954979" y="1455991"/>
                  </a:lnTo>
                  <a:lnTo>
                    <a:pt x="5964694" y="1461516"/>
                  </a:lnTo>
                  <a:lnTo>
                    <a:pt x="5975693" y="1461858"/>
                  </a:lnTo>
                  <a:lnTo>
                    <a:pt x="5986475" y="1461858"/>
                  </a:lnTo>
                  <a:lnTo>
                    <a:pt x="5994197" y="1468666"/>
                  </a:lnTo>
                  <a:lnTo>
                    <a:pt x="5996444" y="1483715"/>
                  </a:lnTo>
                  <a:lnTo>
                    <a:pt x="5992330" y="1503324"/>
                  </a:lnTo>
                  <a:lnTo>
                    <a:pt x="5980963" y="1523784"/>
                  </a:lnTo>
                  <a:lnTo>
                    <a:pt x="5974359" y="1541043"/>
                  </a:lnTo>
                  <a:lnTo>
                    <a:pt x="5977534" y="1558912"/>
                  </a:lnTo>
                  <a:lnTo>
                    <a:pt x="5987415" y="1575447"/>
                  </a:lnTo>
                  <a:lnTo>
                    <a:pt x="5990437" y="1578406"/>
                  </a:lnTo>
                  <a:lnTo>
                    <a:pt x="6062713" y="1578406"/>
                  </a:lnTo>
                  <a:lnTo>
                    <a:pt x="6057354" y="1583169"/>
                  </a:lnTo>
                  <a:lnTo>
                    <a:pt x="6077902" y="1547304"/>
                  </a:lnTo>
                  <a:lnTo>
                    <a:pt x="6078245" y="1538008"/>
                  </a:lnTo>
                  <a:lnTo>
                    <a:pt x="6079744" y="1528991"/>
                  </a:lnTo>
                  <a:lnTo>
                    <a:pt x="6103340" y="1490319"/>
                  </a:lnTo>
                  <a:lnTo>
                    <a:pt x="6110808" y="1484782"/>
                  </a:lnTo>
                  <a:lnTo>
                    <a:pt x="6123368" y="1462747"/>
                  </a:lnTo>
                  <a:lnTo>
                    <a:pt x="6133160" y="1428800"/>
                  </a:lnTo>
                  <a:lnTo>
                    <a:pt x="6141567" y="1399794"/>
                  </a:lnTo>
                  <a:lnTo>
                    <a:pt x="6142190" y="1397647"/>
                  </a:lnTo>
                  <a:lnTo>
                    <a:pt x="6152502" y="1383995"/>
                  </a:lnTo>
                  <a:lnTo>
                    <a:pt x="6158522" y="1392847"/>
                  </a:lnTo>
                  <a:lnTo>
                    <a:pt x="6156757" y="1415478"/>
                  </a:lnTo>
                  <a:lnTo>
                    <a:pt x="6152350" y="1446047"/>
                  </a:lnTo>
                  <a:lnTo>
                    <a:pt x="6150419" y="1478673"/>
                  </a:lnTo>
                  <a:lnTo>
                    <a:pt x="6155245" y="1503857"/>
                  </a:lnTo>
                  <a:lnTo>
                    <a:pt x="6165380" y="1517484"/>
                  </a:lnTo>
                  <a:lnTo>
                    <a:pt x="6177305" y="1521802"/>
                  </a:lnTo>
                  <a:lnTo>
                    <a:pt x="6187491" y="1519021"/>
                  </a:lnTo>
                  <a:lnTo>
                    <a:pt x="6198984" y="1520710"/>
                  </a:lnTo>
                  <a:lnTo>
                    <a:pt x="6215519" y="1532521"/>
                  </a:lnTo>
                  <a:lnTo>
                    <a:pt x="6234684" y="1547863"/>
                  </a:lnTo>
                  <a:lnTo>
                    <a:pt x="6254051" y="1560106"/>
                  </a:lnTo>
                  <a:lnTo>
                    <a:pt x="6267640" y="1563484"/>
                  </a:lnTo>
                  <a:lnTo>
                    <a:pt x="6275565" y="1559864"/>
                  </a:lnTo>
                  <a:lnTo>
                    <a:pt x="6284493" y="1553972"/>
                  </a:lnTo>
                  <a:lnTo>
                    <a:pt x="6301105" y="1550568"/>
                  </a:lnTo>
                  <a:lnTo>
                    <a:pt x="6313157" y="1551076"/>
                  </a:lnTo>
                  <a:lnTo>
                    <a:pt x="6319914" y="1556004"/>
                  </a:lnTo>
                  <a:lnTo>
                    <a:pt x="6322860" y="1564855"/>
                  </a:lnTo>
                  <a:lnTo>
                    <a:pt x="6323431" y="1577073"/>
                  </a:lnTo>
                  <a:lnTo>
                    <a:pt x="7294562" y="1577073"/>
                  </a:lnTo>
                  <a:lnTo>
                    <a:pt x="7294562" y="1550568"/>
                  </a:lnTo>
                  <a:close/>
                </a:path>
                <a:path w="7294880" h="1605279">
                  <a:moveTo>
                    <a:pt x="7294575" y="1577073"/>
                  </a:moveTo>
                  <a:lnTo>
                    <a:pt x="7294575" y="1604759"/>
                  </a:lnTo>
                  <a:lnTo>
                    <a:pt x="7294575" y="1577073"/>
                  </a:lnTo>
                  <a:close/>
                </a:path>
              </a:pathLst>
            </a:custGeom>
            <a:solidFill>
              <a:srgbClr val="DD2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176623" y="7623237"/>
              <a:ext cx="6951345" cy="1473835"/>
            </a:xfrm>
            <a:custGeom>
              <a:avLst/>
              <a:gdLst/>
              <a:ahLst/>
              <a:cxnLst/>
              <a:rect l="l" t="t" r="r" b="b"/>
              <a:pathLst>
                <a:path w="6951344" h="1473834">
                  <a:moveTo>
                    <a:pt x="20853" y="5803"/>
                  </a:moveTo>
                  <a:lnTo>
                    <a:pt x="17843" y="3683"/>
                  </a:lnTo>
                  <a:lnTo>
                    <a:pt x="14706" y="1752"/>
                  </a:lnTo>
                  <a:lnTo>
                    <a:pt x="11468" y="0"/>
                  </a:lnTo>
                  <a:lnTo>
                    <a:pt x="7454" y="5359"/>
                  </a:lnTo>
                  <a:lnTo>
                    <a:pt x="3721" y="11010"/>
                  </a:lnTo>
                  <a:lnTo>
                    <a:pt x="304" y="16675"/>
                  </a:lnTo>
                  <a:lnTo>
                    <a:pt x="0" y="17119"/>
                  </a:lnTo>
                  <a:lnTo>
                    <a:pt x="4470" y="20688"/>
                  </a:lnTo>
                  <a:lnTo>
                    <a:pt x="9537" y="16827"/>
                  </a:lnTo>
                  <a:lnTo>
                    <a:pt x="14300" y="12052"/>
                  </a:lnTo>
                  <a:lnTo>
                    <a:pt x="20853" y="5803"/>
                  </a:lnTo>
                  <a:close/>
                </a:path>
                <a:path w="6951344" h="1473834">
                  <a:moveTo>
                    <a:pt x="131483" y="79641"/>
                  </a:moveTo>
                  <a:lnTo>
                    <a:pt x="126123" y="76365"/>
                  </a:lnTo>
                  <a:lnTo>
                    <a:pt x="120167" y="72936"/>
                  </a:lnTo>
                  <a:lnTo>
                    <a:pt x="116039" y="78092"/>
                  </a:lnTo>
                  <a:lnTo>
                    <a:pt x="112572" y="83654"/>
                  </a:lnTo>
                  <a:lnTo>
                    <a:pt x="109740" y="89611"/>
                  </a:lnTo>
                  <a:lnTo>
                    <a:pt x="109296" y="90652"/>
                  </a:lnTo>
                  <a:lnTo>
                    <a:pt x="114211" y="93929"/>
                  </a:lnTo>
                  <a:lnTo>
                    <a:pt x="116598" y="96164"/>
                  </a:lnTo>
                  <a:lnTo>
                    <a:pt x="131483" y="79641"/>
                  </a:lnTo>
                  <a:close/>
                </a:path>
                <a:path w="6951344" h="1473834">
                  <a:moveTo>
                    <a:pt x="280238" y="229539"/>
                  </a:moveTo>
                  <a:lnTo>
                    <a:pt x="273240" y="224485"/>
                  </a:lnTo>
                  <a:lnTo>
                    <a:pt x="267131" y="216598"/>
                  </a:lnTo>
                  <a:lnTo>
                    <a:pt x="265798" y="217639"/>
                  </a:lnTo>
                  <a:lnTo>
                    <a:pt x="260121" y="221488"/>
                  </a:lnTo>
                  <a:lnTo>
                    <a:pt x="255155" y="226098"/>
                  </a:lnTo>
                  <a:lnTo>
                    <a:pt x="250901" y="231482"/>
                  </a:lnTo>
                  <a:lnTo>
                    <a:pt x="253733" y="233413"/>
                  </a:lnTo>
                  <a:lnTo>
                    <a:pt x="256705" y="237134"/>
                  </a:lnTo>
                  <a:lnTo>
                    <a:pt x="258940" y="237134"/>
                  </a:lnTo>
                  <a:lnTo>
                    <a:pt x="266242" y="235153"/>
                  </a:lnTo>
                  <a:lnTo>
                    <a:pt x="273342" y="232625"/>
                  </a:lnTo>
                  <a:lnTo>
                    <a:pt x="280238" y="229539"/>
                  </a:lnTo>
                  <a:close/>
                </a:path>
                <a:path w="6951344" h="1473834">
                  <a:moveTo>
                    <a:pt x="672299" y="1357909"/>
                  </a:moveTo>
                  <a:lnTo>
                    <a:pt x="656805" y="1343914"/>
                  </a:lnTo>
                  <a:lnTo>
                    <a:pt x="654570" y="1346885"/>
                  </a:lnTo>
                  <a:lnTo>
                    <a:pt x="650405" y="1351064"/>
                  </a:lnTo>
                  <a:lnTo>
                    <a:pt x="650405" y="1352550"/>
                  </a:lnTo>
                  <a:lnTo>
                    <a:pt x="652614" y="1357185"/>
                  </a:lnTo>
                  <a:lnTo>
                    <a:pt x="655942" y="1360817"/>
                  </a:lnTo>
                  <a:lnTo>
                    <a:pt x="660387" y="1363421"/>
                  </a:lnTo>
                  <a:lnTo>
                    <a:pt x="662025" y="1364462"/>
                  </a:lnTo>
                  <a:lnTo>
                    <a:pt x="666343" y="1360741"/>
                  </a:lnTo>
                  <a:lnTo>
                    <a:pt x="672299" y="1357909"/>
                  </a:lnTo>
                  <a:close/>
                </a:path>
                <a:path w="6951344" h="1473834">
                  <a:moveTo>
                    <a:pt x="781888" y="1134910"/>
                  </a:moveTo>
                  <a:lnTo>
                    <a:pt x="764019" y="1124648"/>
                  </a:lnTo>
                  <a:lnTo>
                    <a:pt x="763130" y="1126871"/>
                  </a:lnTo>
                  <a:lnTo>
                    <a:pt x="760298" y="1130147"/>
                  </a:lnTo>
                  <a:lnTo>
                    <a:pt x="763257" y="1136078"/>
                  </a:lnTo>
                  <a:lnTo>
                    <a:pt x="766686" y="1139850"/>
                  </a:lnTo>
                  <a:lnTo>
                    <a:pt x="771169" y="1142657"/>
                  </a:lnTo>
                  <a:lnTo>
                    <a:pt x="773391" y="1143546"/>
                  </a:lnTo>
                  <a:lnTo>
                    <a:pt x="778306" y="1137742"/>
                  </a:lnTo>
                  <a:lnTo>
                    <a:pt x="781888" y="1134910"/>
                  </a:lnTo>
                  <a:close/>
                </a:path>
                <a:path w="6951344" h="1473834">
                  <a:moveTo>
                    <a:pt x="820153" y="1244028"/>
                  </a:moveTo>
                  <a:lnTo>
                    <a:pt x="819861" y="1237475"/>
                  </a:lnTo>
                  <a:lnTo>
                    <a:pt x="814489" y="1234655"/>
                  </a:lnTo>
                  <a:lnTo>
                    <a:pt x="811364" y="1231671"/>
                  </a:lnTo>
                  <a:lnTo>
                    <a:pt x="808685" y="1234655"/>
                  </a:lnTo>
                  <a:lnTo>
                    <a:pt x="804075" y="1237627"/>
                  </a:lnTo>
                  <a:lnTo>
                    <a:pt x="803478" y="1243876"/>
                  </a:lnTo>
                  <a:lnTo>
                    <a:pt x="807351" y="1247457"/>
                  </a:lnTo>
                  <a:lnTo>
                    <a:pt x="810628" y="1252816"/>
                  </a:lnTo>
                  <a:lnTo>
                    <a:pt x="815086" y="1247305"/>
                  </a:lnTo>
                  <a:lnTo>
                    <a:pt x="820153" y="1244028"/>
                  </a:lnTo>
                  <a:close/>
                </a:path>
                <a:path w="6951344" h="1473834">
                  <a:moveTo>
                    <a:pt x="822680" y="1279156"/>
                  </a:moveTo>
                  <a:lnTo>
                    <a:pt x="816927" y="1275918"/>
                  </a:lnTo>
                  <a:lnTo>
                    <a:pt x="810971" y="1273086"/>
                  </a:lnTo>
                  <a:lnTo>
                    <a:pt x="804811" y="1270673"/>
                  </a:lnTo>
                  <a:lnTo>
                    <a:pt x="802881" y="1270076"/>
                  </a:lnTo>
                  <a:lnTo>
                    <a:pt x="800049" y="1272755"/>
                  </a:lnTo>
                  <a:lnTo>
                    <a:pt x="797674" y="1273949"/>
                  </a:lnTo>
                  <a:lnTo>
                    <a:pt x="801458" y="1278851"/>
                  </a:lnTo>
                  <a:lnTo>
                    <a:pt x="805535" y="1283512"/>
                  </a:lnTo>
                  <a:lnTo>
                    <a:pt x="809879" y="1287945"/>
                  </a:lnTo>
                  <a:lnTo>
                    <a:pt x="814425" y="1285417"/>
                  </a:lnTo>
                  <a:lnTo>
                    <a:pt x="818692" y="1282484"/>
                  </a:lnTo>
                  <a:lnTo>
                    <a:pt x="822680" y="1279156"/>
                  </a:lnTo>
                  <a:close/>
                </a:path>
                <a:path w="6951344" h="1473834">
                  <a:moveTo>
                    <a:pt x="849630" y="555396"/>
                  </a:moveTo>
                  <a:lnTo>
                    <a:pt x="838466" y="541858"/>
                  </a:lnTo>
                  <a:lnTo>
                    <a:pt x="829081" y="554355"/>
                  </a:lnTo>
                  <a:lnTo>
                    <a:pt x="832497" y="556869"/>
                  </a:lnTo>
                  <a:lnTo>
                    <a:pt x="836218" y="558761"/>
                  </a:lnTo>
                  <a:lnTo>
                    <a:pt x="840257" y="560019"/>
                  </a:lnTo>
                  <a:lnTo>
                    <a:pt x="843229" y="560311"/>
                  </a:lnTo>
                  <a:lnTo>
                    <a:pt x="846505" y="557034"/>
                  </a:lnTo>
                  <a:lnTo>
                    <a:pt x="849630" y="555396"/>
                  </a:lnTo>
                  <a:close/>
                </a:path>
                <a:path w="6951344" h="1473834">
                  <a:moveTo>
                    <a:pt x="891184" y="1131493"/>
                  </a:moveTo>
                  <a:lnTo>
                    <a:pt x="881507" y="1122260"/>
                  </a:lnTo>
                  <a:lnTo>
                    <a:pt x="877570" y="1127518"/>
                  </a:lnTo>
                  <a:lnTo>
                    <a:pt x="873950" y="1132967"/>
                  </a:lnTo>
                  <a:lnTo>
                    <a:pt x="870635" y="1138631"/>
                  </a:lnTo>
                  <a:lnTo>
                    <a:pt x="870178" y="1139672"/>
                  </a:lnTo>
                  <a:lnTo>
                    <a:pt x="873607" y="1142809"/>
                  </a:lnTo>
                  <a:lnTo>
                    <a:pt x="875245" y="1145032"/>
                  </a:lnTo>
                  <a:lnTo>
                    <a:pt x="891184" y="1131493"/>
                  </a:lnTo>
                  <a:close/>
                </a:path>
                <a:path w="6951344" h="1473834">
                  <a:moveTo>
                    <a:pt x="922896" y="1386344"/>
                  </a:moveTo>
                  <a:lnTo>
                    <a:pt x="919022" y="1381874"/>
                  </a:lnTo>
                  <a:lnTo>
                    <a:pt x="914857" y="1373085"/>
                  </a:lnTo>
                  <a:lnTo>
                    <a:pt x="910831" y="1381874"/>
                  </a:lnTo>
                  <a:lnTo>
                    <a:pt x="907110" y="1387830"/>
                  </a:lnTo>
                  <a:lnTo>
                    <a:pt x="907110" y="1394383"/>
                  </a:lnTo>
                  <a:lnTo>
                    <a:pt x="912317" y="1397647"/>
                  </a:lnTo>
                  <a:lnTo>
                    <a:pt x="915149" y="1400924"/>
                  </a:lnTo>
                  <a:lnTo>
                    <a:pt x="917829" y="1397647"/>
                  </a:lnTo>
                  <a:lnTo>
                    <a:pt x="922896" y="1395564"/>
                  </a:lnTo>
                  <a:lnTo>
                    <a:pt x="922896" y="1386344"/>
                  </a:lnTo>
                  <a:close/>
                </a:path>
                <a:path w="6951344" h="1473834">
                  <a:moveTo>
                    <a:pt x="927366" y="1273797"/>
                  </a:moveTo>
                  <a:lnTo>
                    <a:pt x="920064" y="1266952"/>
                  </a:lnTo>
                  <a:lnTo>
                    <a:pt x="919022" y="1266952"/>
                  </a:lnTo>
                  <a:lnTo>
                    <a:pt x="912761" y="1269161"/>
                  </a:lnTo>
                  <a:lnTo>
                    <a:pt x="907808" y="1273035"/>
                  </a:lnTo>
                  <a:lnTo>
                    <a:pt x="904138" y="1278559"/>
                  </a:lnTo>
                  <a:lnTo>
                    <a:pt x="902792" y="1281239"/>
                  </a:lnTo>
                  <a:lnTo>
                    <a:pt x="909789" y="1288097"/>
                  </a:lnTo>
                  <a:lnTo>
                    <a:pt x="915593" y="1297025"/>
                  </a:lnTo>
                  <a:lnTo>
                    <a:pt x="920115" y="1290447"/>
                  </a:lnTo>
                  <a:lnTo>
                    <a:pt x="923836" y="1283449"/>
                  </a:lnTo>
                  <a:lnTo>
                    <a:pt x="926769" y="1276032"/>
                  </a:lnTo>
                  <a:lnTo>
                    <a:pt x="927366" y="1273797"/>
                  </a:lnTo>
                  <a:close/>
                </a:path>
                <a:path w="6951344" h="1473834">
                  <a:moveTo>
                    <a:pt x="928547" y="1319504"/>
                  </a:moveTo>
                  <a:lnTo>
                    <a:pt x="928103" y="1312506"/>
                  </a:lnTo>
                  <a:lnTo>
                    <a:pt x="919911" y="1308938"/>
                  </a:lnTo>
                  <a:lnTo>
                    <a:pt x="915149" y="1309230"/>
                  </a:lnTo>
                  <a:lnTo>
                    <a:pt x="911136" y="1315478"/>
                  </a:lnTo>
                  <a:lnTo>
                    <a:pt x="912025" y="1322628"/>
                  </a:lnTo>
                  <a:lnTo>
                    <a:pt x="916635" y="1325753"/>
                  </a:lnTo>
                  <a:lnTo>
                    <a:pt x="921702" y="1332001"/>
                  </a:lnTo>
                  <a:lnTo>
                    <a:pt x="924979" y="1324267"/>
                  </a:lnTo>
                  <a:lnTo>
                    <a:pt x="928547" y="1319504"/>
                  </a:lnTo>
                  <a:close/>
                </a:path>
                <a:path w="6951344" h="1473834">
                  <a:moveTo>
                    <a:pt x="933462" y="1350467"/>
                  </a:moveTo>
                  <a:lnTo>
                    <a:pt x="925283" y="1345552"/>
                  </a:lnTo>
                  <a:lnTo>
                    <a:pt x="918273" y="1340345"/>
                  </a:lnTo>
                  <a:lnTo>
                    <a:pt x="912317" y="1340637"/>
                  </a:lnTo>
                  <a:lnTo>
                    <a:pt x="907110" y="1348828"/>
                  </a:lnTo>
                  <a:lnTo>
                    <a:pt x="907110" y="1352550"/>
                  </a:lnTo>
                  <a:lnTo>
                    <a:pt x="909294" y="1357668"/>
                  </a:lnTo>
                  <a:lnTo>
                    <a:pt x="913117" y="1360741"/>
                  </a:lnTo>
                  <a:lnTo>
                    <a:pt x="918578" y="1361782"/>
                  </a:lnTo>
                  <a:lnTo>
                    <a:pt x="922299" y="1362075"/>
                  </a:lnTo>
                  <a:lnTo>
                    <a:pt x="926325" y="1356271"/>
                  </a:lnTo>
                  <a:lnTo>
                    <a:pt x="933462" y="1350467"/>
                  </a:lnTo>
                  <a:close/>
                </a:path>
                <a:path w="6951344" h="1473834">
                  <a:moveTo>
                    <a:pt x="956691" y="1388719"/>
                  </a:moveTo>
                  <a:lnTo>
                    <a:pt x="947318" y="1378153"/>
                  </a:lnTo>
                  <a:lnTo>
                    <a:pt x="944486" y="1381874"/>
                  </a:lnTo>
                  <a:lnTo>
                    <a:pt x="939571" y="1386484"/>
                  </a:lnTo>
                  <a:lnTo>
                    <a:pt x="938974" y="1392148"/>
                  </a:lnTo>
                  <a:lnTo>
                    <a:pt x="944194" y="1395717"/>
                  </a:lnTo>
                  <a:lnTo>
                    <a:pt x="947013" y="1398841"/>
                  </a:lnTo>
                  <a:lnTo>
                    <a:pt x="956691" y="1388719"/>
                  </a:lnTo>
                  <a:close/>
                </a:path>
                <a:path w="6951344" h="1473834">
                  <a:moveTo>
                    <a:pt x="967422" y="1430248"/>
                  </a:moveTo>
                  <a:lnTo>
                    <a:pt x="955802" y="1412836"/>
                  </a:lnTo>
                  <a:lnTo>
                    <a:pt x="953122" y="1415224"/>
                  </a:lnTo>
                  <a:lnTo>
                    <a:pt x="948207" y="1418945"/>
                  </a:lnTo>
                  <a:lnTo>
                    <a:pt x="948207" y="1419682"/>
                  </a:lnTo>
                  <a:lnTo>
                    <a:pt x="950760" y="1424863"/>
                  </a:lnTo>
                  <a:lnTo>
                    <a:pt x="954087" y="1429473"/>
                  </a:lnTo>
                  <a:lnTo>
                    <a:pt x="958189" y="1433525"/>
                  </a:lnTo>
                  <a:lnTo>
                    <a:pt x="959231" y="1434426"/>
                  </a:lnTo>
                  <a:lnTo>
                    <a:pt x="963841" y="1431594"/>
                  </a:lnTo>
                  <a:lnTo>
                    <a:pt x="967422" y="1430248"/>
                  </a:lnTo>
                  <a:close/>
                </a:path>
                <a:path w="6951344" h="1473834">
                  <a:moveTo>
                    <a:pt x="1005535" y="1314742"/>
                  </a:moveTo>
                  <a:lnTo>
                    <a:pt x="991095" y="1303426"/>
                  </a:lnTo>
                  <a:lnTo>
                    <a:pt x="987806" y="1307249"/>
                  </a:lnTo>
                  <a:lnTo>
                    <a:pt x="985278" y="1311516"/>
                  </a:lnTo>
                  <a:lnTo>
                    <a:pt x="983500" y="1316228"/>
                  </a:lnTo>
                  <a:lnTo>
                    <a:pt x="983056" y="1319644"/>
                  </a:lnTo>
                  <a:lnTo>
                    <a:pt x="987221" y="1323670"/>
                  </a:lnTo>
                  <a:lnTo>
                    <a:pt x="989304" y="1327543"/>
                  </a:lnTo>
                  <a:lnTo>
                    <a:pt x="1005535" y="1314742"/>
                  </a:lnTo>
                  <a:close/>
                </a:path>
                <a:path w="6951344" h="1473834">
                  <a:moveTo>
                    <a:pt x="1110957" y="1062570"/>
                  </a:moveTo>
                  <a:lnTo>
                    <a:pt x="1105992" y="1058151"/>
                  </a:lnTo>
                  <a:lnTo>
                    <a:pt x="1100632" y="1054277"/>
                  </a:lnTo>
                  <a:lnTo>
                    <a:pt x="1094879" y="1050950"/>
                  </a:lnTo>
                  <a:lnTo>
                    <a:pt x="1093838" y="1050505"/>
                  </a:lnTo>
                  <a:lnTo>
                    <a:pt x="1087882" y="1057656"/>
                  </a:lnTo>
                  <a:lnTo>
                    <a:pt x="1087882" y="1059891"/>
                  </a:lnTo>
                  <a:lnTo>
                    <a:pt x="1090168" y="1065301"/>
                  </a:lnTo>
                  <a:lnTo>
                    <a:pt x="1093203" y="1070254"/>
                  </a:lnTo>
                  <a:lnTo>
                    <a:pt x="1096962" y="1074775"/>
                  </a:lnTo>
                  <a:lnTo>
                    <a:pt x="1110957" y="1062570"/>
                  </a:lnTo>
                  <a:close/>
                </a:path>
                <a:path w="6951344" h="1473834">
                  <a:moveTo>
                    <a:pt x="1217269" y="1028331"/>
                  </a:moveTo>
                  <a:lnTo>
                    <a:pt x="1213319" y="1025118"/>
                  </a:lnTo>
                  <a:lnTo>
                    <a:pt x="1208900" y="1022781"/>
                  </a:lnTo>
                  <a:lnTo>
                    <a:pt x="1204023" y="1021334"/>
                  </a:lnTo>
                  <a:lnTo>
                    <a:pt x="1201191" y="1021181"/>
                  </a:lnTo>
                  <a:lnTo>
                    <a:pt x="1196276" y="1025944"/>
                  </a:lnTo>
                  <a:lnTo>
                    <a:pt x="1194790" y="1033386"/>
                  </a:lnTo>
                  <a:lnTo>
                    <a:pt x="1198067" y="1037704"/>
                  </a:lnTo>
                  <a:lnTo>
                    <a:pt x="1200302" y="1043216"/>
                  </a:lnTo>
                  <a:lnTo>
                    <a:pt x="1217269" y="1028331"/>
                  </a:lnTo>
                  <a:close/>
                </a:path>
                <a:path w="6951344" h="1473834">
                  <a:moveTo>
                    <a:pt x="1250327" y="1238224"/>
                  </a:moveTo>
                  <a:lnTo>
                    <a:pt x="1247355" y="1234503"/>
                  </a:lnTo>
                  <a:lnTo>
                    <a:pt x="1244219" y="1226616"/>
                  </a:lnTo>
                  <a:lnTo>
                    <a:pt x="1240917" y="1232611"/>
                  </a:lnTo>
                  <a:lnTo>
                    <a:pt x="1238338" y="1238923"/>
                  </a:lnTo>
                  <a:lnTo>
                    <a:pt x="1236484" y="1245514"/>
                  </a:lnTo>
                  <a:lnTo>
                    <a:pt x="1236179" y="1248194"/>
                  </a:lnTo>
                  <a:lnTo>
                    <a:pt x="1239761" y="1251470"/>
                  </a:lnTo>
                  <a:lnTo>
                    <a:pt x="1241539" y="1254455"/>
                  </a:lnTo>
                  <a:lnTo>
                    <a:pt x="1244676" y="1250442"/>
                  </a:lnTo>
                  <a:lnTo>
                    <a:pt x="1247305" y="1246124"/>
                  </a:lnTo>
                  <a:lnTo>
                    <a:pt x="1249438" y="1241501"/>
                  </a:lnTo>
                  <a:lnTo>
                    <a:pt x="1250327" y="1238224"/>
                  </a:lnTo>
                  <a:close/>
                </a:path>
                <a:path w="6951344" h="1473834">
                  <a:moveTo>
                    <a:pt x="1291869" y="1098892"/>
                  </a:moveTo>
                  <a:lnTo>
                    <a:pt x="1281595" y="1087272"/>
                  </a:lnTo>
                  <a:lnTo>
                    <a:pt x="1279512" y="1090256"/>
                  </a:lnTo>
                  <a:lnTo>
                    <a:pt x="1275791" y="1093685"/>
                  </a:lnTo>
                  <a:lnTo>
                    <a:pt x="1275791" y="1095908"/>
                  </a:lnTo>
                  <a:lnTo>
                    <a:pt x="1277632" y="1100505"/>
                  </a:lnTo>
                  <a:lnTo>
                    <a:pt x="1280160" y="1104671"/>
                  </a:lnTo>
                  <a:lnTo>
                    <a:pt x="1283385" y="1108417"/>
                  </a:lnTo>
                  <a:lnTo>
                    <a:pt x="1291869" y="1098892"/>
                  </a:lnTo>
                  <a:close/>
                </a:path>
                <a:path w="6951344" h="1473834">
                  <a:moveTo>
                    <a:pt x="1616621" y="1283030"/>
                  </a:moveTo>
                  <a:lnTo>
                    <a:pt x="1611858" y="1279309"/>
                  </a:lnTo>
                  <a:lnTo>
                    <a:pt x="1607693" y="1274699"/>
                  </a:lnTo>
                  <a:lnTo>
                    <a:pt x="1600847" y="1275295"/>
                  </a:lnTo>
                  <a:lnTo>
                    <a:pt x="1598015" y="1280198"/>
                  </a:lnTo>
                  <a:lnTo>
                    <a:pt x="1594891" y="1283030"/>
                  </a:lnTo>
                  <a:lnTo>
                    <a:pt x="1598231" y="1286014"/>
                  </a:lnTo>
                  <a:lnTo>
                    <a:pt x="1602003" y="1288300"/>
                  </a:lnTo>
                  <a:lnTo>
                    <a:pt x="1606207" y="1289875"/>
                  </a:lnTo>
                  <a:lnTo>
                    <a:pt x="1608442" y="1290320"/>
                  </a:lnTo>
                  <a:lnTo>
                    <a:pt x="1611566" y="1286459"/>
                  </a:lnTo>
                  <a:lnTo>
                    <a:pt x="1616621" y="1283030"/>
                  </a:lnTo>
                  <a:close/>
                </a:path>
                <a:path w="6951344" h="1473834">
                  <a:moveTo>
                    <a:pt x="1651622" y="1279461"/>
                  </a:moveTo>
                  <a:lnTo>
                    <a:pt x="1647139" y="1275448"/>
                  </a:lnTo>
                  <a:lnTo>
                    <a:pt x="1642186" y="1272171"/>
                  </a:lnTo>
                  <a:lnTo>
                    <a:pt x="1636725" y="1269631"/>
                  </a:lnTo>
                  <a:lnTo>
                    <a:pt x="1634947" y="1269187"/>
                  </a:lnTo>
                  <a:lnTo>
                    <a:pt x="1630768" y="1275588"/>
                  </a:lnTo>
                  <a:lnTo>
                    <a:pt x="1627797" y="1278864"/>
                  </a:lnTo>
                  <a:lnTo>
                    <a:pt x="1638363" y="1284224"/>
                  </a:lnTo>
                  <a:lnTo>
                    <a:pt x="1651622" y="1279461"/>
                  </a:lnTo>
                  <a:close/>
                </a:path>
                <a:path w="6951344" h="1473834">
                  <a:moveTo>
                    <a:pt x="3024784" y="1247000"/>
                  </a:moveTo>
                  <a:lnTo>
                    <a:pt x="3021203" y="1241818"/>
                  </a:lnTo>
                  <a:lnTo>
                    <a:pt x="3017342" y="1236853"/>
                  </a:lnTo>
                  <a:lnTo>
                    <a:pt x="3013176" y="1232115"/>
                  </a:lnTo>
                  <a:lnTo>
                    <a:pt x="3005429" y="1242987"/>
                  </a:lnTo>
                  <a:lnTo>
                    <a:pt x="3009900" y="1246416"/>
                  </a:lnTo>
                  <a:lnTo>
                    <a:pt x="3014954" y="1249984"/>
                  </a:lnTo>
                  <a:lnTo>
                    <a:pt x="3020618" y="1253109"/>
                  </a:lnTo>
                  <a:lnTo>
                    <a:pt x="3024784" y="1247902"/>
                  </a:lnTo>
                  <a:lnTo>
                    <a:pt x="3024784" y="1247000"/>
                  </a:lnTo>
                  <a:close/>
                </a:path>
                <a:path w="6951344" h="1473834">
                  <a:moveTo>
                    <a:pt x="3061411" y="731050"/>
                  </a:moveTo>
                  <a:lnTo>
                    <a:pt x="3053232" y="724357"/>
                  </a:lnTo>
                  <a:lnTo>
                    <a:pt x="3051594" y="725246"/>
                  </a:lnTo>
                  <a:lnTo>
                    <a:pt x="3046399" y="727900"/>
                  </a:lnTo>
                  <a:lnTo>
                    <a:pt x="3042577" y="731862"/>
                  </a:lnTo>
                  <a:lnTo>
                    <a:pt x="3040126" y="737158"/>
                  </a:lnTo>
                  <a:lnTo>
                    <a:pt x="3039084" y="739546"/>
                  </a:lnTo>
                  <a:lnTo>
                    <a:pt x="3043542" y="744601"/>
                  </a:lnTo>
                  <a:lnTo>
                    <a:pt x="3047276" y="752043"/>
                  </a:lnTo>
                  <a:lnTo>
                    <a:pt x="3052483" y="745705"/>
                  </a:lnTo>
                  <a:lnTo>
                    <a:pt x="3057093" y="738949"/>
                  </a:lnTo>
                  <a:lnTo>
                    <a:pt x="3061119" y="731799"/>
                  </a:lnTo>
                  <a:lnTo>
                    <a:pt x="3061411" y="731050"/>
                  </a:lnTo>
                  <a:close/>
                </a:path>
                <a:path w="6951344" h="1473834">
                  <a:moveTo>
                    <a:pt x="3106382" y="1208900"/>
                  </a:moveTo>
                  <a:lnTo>
                    <a:pt x="3100870" y="1205179"/>
                  </a:lnTo>
                  <a:lnTo>
                    <a:pt x="3097149" y="1201458"/>
                  </a:lnTo>
                  <a:lnTo>
                    <a:pt x="3094913" y="1202055"/>
                  </a:lnTo>
                  <a:lnTo>
                    <a:pt x="3090354" y="1203883"/>
                  </a:lnTo>
                  <a:lnTo>
                    <a:pt x="3086138" y="1206309"/>
                  </a:lnTo>
                  <a:lnTo>
                    <a:pt x="3082264" y="1209344"/>
                  </a:lnTo>
                  <a:lnTo>
                    <a:pt x="3084944" y="1212176"/>
                  </a:lnTo>
                  <a:lnTo>
                    <a:pt x="3088068" y="1217536"/>
                  </a:lnTo>
                  <a:lnTo>
                    <a:pt x="3090303" y="1217536"/>
                  </a:lnTo>
                  <a:lnTo>
                    <a:pt x="3096095" y="1215453"/>
                  </a:lnTo>
                  <a:lnTo>
                    <a:pt x="3101454" y="1212570"/>
                  </a:lnTo>
                  <a:lnTo>
                    <a:pt x="3106382" y="1208900"/>
                  </a:lnTo>
                  <a:close/>
                </a:path>
                <a:path w="6951344" h="1473834">
                  <a:moveTo>
                    <a:pt x="3204654" y="849693"/>
                  </a:moveTo>
                  <a:lnTo>
                    <a:pt x="3202622" y="844384"/>
                  </a:lnTo>
                  <a:lnTo>
                    <a:pt x="3199942" y="839419"/>
                  </a:lnTo>
                  <a:lnTo>
                    <a:pt x="3196615" y="834809"/>
                  </a:lnTo>
                  <a:lnTo>
                    <a:pt x="3192297" y="839127"/>
                  </a:lnTo>
                  <a:lnTo>
                    <a:pt x="3187382" y="843153"/>
                  </a:lnTo>
                  <a:lnTo>
                    <a:pt x="3198558" y="856246"/>
                  </a:lnTo>
                  <a:lnTo>
                    <a:pt x="3204654" y="851179"/>
                  </a:lnTo>
                  <a:lnTo>
                    <a:pt x="3204654" y="849693"/>
                  </a:lnTo>
                  <a:close/>
                </a:path>
                <a:path w="6951344" h="1473834">
                  <a:moveTo>
                    <a:pt x="3206153" y="965365"/>
                  </a:moveTo>
                  <a:lnTo>
                    <a:pt x="3198850" y="940054"/>
                  </a:lnTo>
                  <a:lnTo>
                    <a:pt x="3196704" y="940930"/>
                  </a:lnTo>
                  <a:lnTo>
                    <a:pt x="3194672" y="942022"/>
                  </a:lnTo>
                  <a:lnTo>
                    <a:pt x="3192742" y="943330"/>
                  </a:lnTo>
                  <a:lnTo>
                    <a:pt x="3194837" y="951217"/>
                  </a:lnTo>
                  <a:lnTo>
                    <a:pt x="3197364" y="959104"/>
                  </a:lnTo>
                  <a:lnTo>
                    <a:pt x="3200044" y="966851"/>
                  </a:lnTo>
                  <a:lnTo>
                    <a:pt x="3202101" y="966470"/>
                  </a:lnTo>
                  <a:lnTo>
                    <a:pt x="3204146" y="965974"/>
                  </a:lnTo>
                  <a:lnTo>
                    <a:pt x="3206153" y="965365"/>
                  </a:lnTo>
                  <a:close/>
                </a:path>
                <a:path w="6951344" h="1473834">
                  <a:moveTo>
                    <a:pt x="3207791" y="875296"/>
                  </a:moveTo>
                  <a:lnTo>
                    <a:pt x="3202571" y="872020"/>
                  </a:lnTo>
                  <a:lnTo>
                    <a:pt x="3199892" y="869645"/>
                  </a:lnTo>
                  <a:lnTo>
                    <a:pt x="3196132" y="873760"/>
                  </a:lnTo>
                  <a:lnTo>
                    <a:pt x="3192856" y="878217"/>
                  </a:lnTo>
                  <a:lnTo>
                    <a:pt x="3190062" y="883043"/>
                  </a:lnTo>
                  <a:lnTo>
                    <a:pt x="3189465" y="884529"/>
                  </a:lnTo>
                  <a:lnTo>
                    <a:pt x="3193491" y="888250"/>
                  </a:lnTo>
                  <a:lnTo>
                    <a:pt x="3197656" y="894359"/>
                  </a:lnTo>
                  <a:lnTo>
                    <a:pt x="3201454" y="888809"/>
                  </a:lnTo>
                  <a:lnTo>
                    <a:pt x="3204680" y="882954"/>
                  </a:lnTo>
                  <a:lnTo>
                    <a:pt x="3207334" y="876795"/>
                  </a:lnTo>
                  <a:lnTo>
                    <a:pt x="3207791" y="875296"/>
                  </a:lnTo>
                  <a:close/>
                </a:path>
                <a:path w="6951344" h="1473834">
                  <a:moveTo>
                    <a:pt x="3280892" y="738492"/>
                  </a:moveTo>
                  <a:lnTo>
                    <a:pt x="3270326" y="726440"/>
                  </a:lnTo>
                  <a:lnTo>
                    <a:pt x="3268383" y="729411"/>
                  </a:lnTo>
                  <a:lnTo>
                    <a:pt x="3264966" y="732993"/>
                  </a:lnTo>
                  <a:lnTo>
                    <a:pt x="3264966" y="735520"/>
                  </a:lnTo>
                  <a:lnTo>
                    <a:pt x="3266846" y="740168"/>
                  </a:lnTo>
                  <a:lnTo>
                    <a:pt x="3269373" y="744435"/>
                  </a:lnTo>
                  <a:lnTo>
                    <a:pt x="3272561" y="748322"/>
                  </a:lnTo>
                  <a:lnTo>
                    <a:pt x="3280892" y="738492"/>
                  </a:lnTo>
                  <a:close/>
                </a:path>
                <a:path w="6951344" h="1473834">
                  <a:moveTo>
                    <a:pt x="3283432" y="708571"/>
                  </a:moveTo>
                  <a:lnTo>
                    <a:pt x="3269577" y="693089"/>
                  </a:lnTo>
                  <a:lnTo>
                    <a:pt x="3267214" y="696734"/>
                  </a:lnTo>
                  <a:lnTo>
                    <a:pt x="3265474" y="700659"/>
                  </a:lnTo>
                  <a:lnTo>
                    <a:pt x="3264370" y="704850"/>
                  </a:lnTo>
                  <a:lnTo>
                    <a:pt x="3264370" y="707986"/>
                  </a:lnTo>
                  <a:lnTo>
                    <a:pt x="3267938" y="713790"/>
                  </a:lnTo>
                  <a:lnTo>
                    <a:pt x="3269881" y="713790"/>
                  </a:lnTo>
                  <a:lnTo>
                    <a:pt x="3274682" y="712800"/>
                  </a:lnTo>
                  <a:lnTo>
                    <a:pt x="3279190" y="711060"/>
                  </a:lnTo>
                  <a:lnTo>
                    <a:pt x="3283432" y="708571"/>
                  </a:lnTo>
                  <a:close/>
                </a:path>
                <a:path w="6951344" h="1473834">
                  <a:moveTo>
                    <a:pt x="3787165" y="1388122"/>
                  </a:moveTo>
                  <a:lnTo>
                    <a:pt x="3777030" y="1376362"/>
                  </a:lnTo>
                  <a:lnTo>
                    <a:pt x="3773614" y="1380083"/>
                  </a:lnTo>
                  <a:lnTo>
                    <a:pt x="3768102" y="1385595"/>
                  </a:lnTo>
                  <a:lnTo>
                    <a:pt x="3766616" y="1390065"/>
                  </a:lnTo>
                  <a:lnTo>
                    <a:pt x="3771823" y="1394383"/>
                  </a:lnTo>
                  <a:lnTo>
                    <a:pt x="3774211" y="1397647"/>
                  </a:lnTo>
                  <a:lnTo>
                    <a:pt x="3787165" y="1388122"/>
                  </a:lnTo>
                  <a:close/>
                </a:path>
                <a:path w="6951344" h="1473834">
                  <a:moveTo>
                    <a:pt x="3787165" y="1355826"/>
                  </a:moveTo>
                  <a:lnTo>
                    <a:pt x="3777030" y="1343025"/>
                  </a:lnTo>
                  <a:lnTo>
                    <a:pt x="3773462" y="1346441"/>
                  </a:lnTo>
                  <a:lnTo>
                    <a:pt x="3766909" y="1351064"/>
                  </a:lnTo>
                  <a:lnTo>
                    <a:pt x="3766909" y="1353146"/>
                  </a:lnTo>
                  <a:lnTo>
                    <a:pt x="3769588" y="1358404"/>
                  </a:lnTo>
                  <a:lnTo>
                    <a:pt x="3773119" y="1363014"/>
                  </a:lnTo>
                  <a:lnTo>
                    <a:pt x="3777488" y="1366989"/>
                  </a:lnTo>
                  <a:lnTo>
                    <a:pt x="3787165" y="1355826"/>
                  </a:lnTo>
                  <a:close/>
                </a:path>
                <a:path w="6951344" h="1473834">
                  <a:moveTo>
                    <a:pt x="3790581" y="731354"/>
                  </a:moveTo>
                  <a:lnTo>
                    <a:pt x="3786708" y="729272"/>
                  </a:lnTo>
                  <a:lnTo>
                    <a:pt x="3780167" y="724954"/>
                  </a:lnTo>
                  <a:lnTo>
                    <a:pt x="3779418" y="725690"/>
                  </a:lnTo>
                  <a:lnTo>
                    <a:pt x="3775545" y="730034"/>
                  </a:lnTo>
                  <a:lnTo>
                    <a:pt x="3772814" y="734999"/>
                  </a:lnTo>
                  <a:lnTo>
                    <a:pt x="3771227" y="740587"/>
                  </a:lnTo>
                  <a:lnTo>
                    <a:pt x="3770630" y="742518"/>
                  </a:lnTo>
                  <a:lnTo>
                    <a:pt x="3774948" y="745947"/>
                  </a:lnTo>
                  <a:lnTo>
                    <a:pt x="3778821" y="751154"/>
                  </a:lnTo>
                  <a:lnTo>
                    <a:pt x="3790581" y="731354"/>
                  </a:lnTo>
                  <a:close/>
                </a:path>
                <a:path w="6951344" h="1473834">
                  <a:moveTo>
                    <a:pt x="3793413" y="771398"/>
                  </a:moveTo>
                  <a:lnTo>
                    <a:pt x="3782542" y="765149"/>
                  </a:lnTo>
                  <a:lnTo>
                    <a:pt x="3770630" y="770801"/>
                  </a:lnTo>
                  <a:lnTo>
                    <a:pt x="3782250" y="783894"/>
                  </a:lnTo>
                  <a:lnTo>
                    <a:pt x="3793413" y="771398"/>
                  </a:lnTo>
                  <a:close/>
                </a:path>
                <a:path w="6951344" h="1473834">
                  <a:moveTo>
                    <a:pt x="3824681" y="766330"/>
                  </a:moveTo>
                  <a:lnTo>
                    <a:pt x="3821176" y="763955"/>
                  </a:lnTo>
                  <a:lnTo>
                    <a:pt x="3817353" y="762317"/>
                  </a:lnTo>
                  <a:lnTo>
                    <a:pt x="3813213" y="761428"/>
                  </a:lnTo>
                  <a:lnTo>
                    <a:pt x="3809796" y="761428"/>
                  </a:lnTo>
                  <a:lnTo>
                    <a:pt x="3806520" y="764997"/>
                  </a:lnTo>
                  <a:lnTo>
                    <a:pt x="3801605" y="768121"/>
                  </a:lnTo>
                  <a:lnTo>
                    <a:pt x="3810838" y="781215"/>
                  </a:lnTo>
                  <a:lnTo>
                    <a:pt x="3824681" y="766330"/>
                  </a:lnTo>
                  <a:close/>
                </a:path>
                <a:path w="6951344" h="1473834">
                  <a:moveTo>
                    <a:pt x="3979392" y="1242542"/>
                  </a:moveTo>
                  <a:lnTo>
                    <a:pt x="3970159" y="1238821"/>
                  </a:lnTo>
                  <a:lnTo>
                    <a:pt x="3964952" y="1235240"/>
                  </a:lnTo>
                  <a:lnTo>
                    <a:pt x="3956913" y="1236738"/>
                  </a:lnTo>
                  <a:lnTo>
                    <a:pt x="3953637" y="1241640"/>
                  </a:lnTo>
                  <a:lnTo>
                    <a:pt x="3950055" y="1244777"/>
                  </a:lnTo>
                  <a:lnTo>
                    <a:pt x="3954373" y="1247902"/>
                  </a:lnTo>
                  <a:lnTo>
                    <a:pt x="3959288" y="1252816"/>
                  </a:lnTo>
                  <a:lnTo>
                    <a:pt x="3966438" y="1253705"/>
                  </a:lnTo>
                  <a:lnTo>
                    <a:pt x="3970604" y="1248498"/>
                  </a:lnTo>
                  <a:lnTo>
                    <a:pt x="3979392" y="1242542"/>
                  </a:lnTo>
                  <a:close/>
                </a:path>
                <a:path w="6951344" h="1473834">
                  <a:moveTo>
                    <a:pt x="4014825" y="741921"/>
                  </a:moveTo>
                  <a:lnTo>
                    <a:pt x="4009364" y="735914"/>
                  </a:lnTo>
                  <a:lnTo>
                    <a:pt x="4003560" y="730262"/>
                  </a:lnTo>
                  <a:lnTo>
                    <a:pt x="3997414" y="724954"/>
                  </a:lnTo>
                  <a:lnTo>
                    <a:pt x="3996969" y="724649"/>
                  </a:lnTo>
                  <a:lnTo>
                    <a:pt x="3990263" y="730758"/>
                  </a:lnTo>
                  <a:lnTo>
                    <a:pt x="3990263" y="731647"/>
                  </a:lnTo>
                  <a:lnTo>
                    <a:pt x="3992981" y="737577"/>
                  </a:lnTo>
                  <a:lnTo>
                    <a:pt x="3996652" y="742835"/>
                  </a:lnTo>
                  <a:lnTo>
                    <a:pt x="4002468" y="748614"/>
                  </a:lnTo>
                  <a:lnTo>
                    <a:pt x="4008285" y="744753"/>
                  </a:lnTo>
                  <a:lnTo>
                    <a:pt x="4014825" y="741921"/>
                  </a:lnTo>
                  <a:close/>
                </a:path>
                <a:path w="6951344" h="1473834">
                  <a:moveTo>
                    <a:pt x="4041927" y="731354"/>
                  </a:moveTo>
                  <a:lnTo>
                    <a:pt x="4038206" y="727925"/>
                  </a:lnTo>
                  <a:lnTo>
                    <a:pt x="4035679" y="724801"/>
                  </a:lnTo>
                  <a:lnTo>
                    <a:pt x="4018407" y="738797"/>
                  </a:lnTo>
                  <a:lnTo>
                    <a:pt x="4022420" y="740727"/>
                  </a:lnTo>
                  <a:lnTo>
                    <a:pt x="4027640" y="745490"/>
                  </a:lnTo>
                  <a:lnTo>
                    <a:pt x="4030167" y="744308"/>
                  </a:lnTo>
                  <a:lnTo>
                    <a:pt x="4034955" y="741121"/>
                  </a:lnTo>
                  <a:lnTo>
                    <a:pt x="4038727" y="736993"/>
                  </a:lnTo>
                  <a:lnTo>
                    <a:pt x="4041483" y="731951"/>
                  </a:lnTo>
                  <a:lnTo>
                    <a:pt x="4041927" y="731354"/>
                  </a:lnTo>
                  <a:close/>
                </a:path>
                <a:path w="6951344" h="1473834">
                  <a:moveTo>
                    <a:pt x="4042676" y="1386928"/>
                  </a:moveTo>
                  <a:lnTo>
                    <a:pt x="4034637" y="1377848"/>
                  </a:lnTo>
                  <a:lnTo>
                    <a:pt x="4032402" y="1381429"/>
                  </a:lnTo>
                  <a:lnTo>
                    <a:pt x="4028236" y="1385150"/>
                  </a:lnTo>
                  <a:lnTo>
                    <a:pt x="4028236" y="1391996"/>
                  </a:lnTo>
                  <a:lnTo>
                    <a:pt x="4032097" y="1395564"/>
                  </a:lnTo>
                  <a:lnTo>
                    <a:pt x="4034332" y="1399146"/>
                  </a:lnTo>
                  <a:lnTo>
                    <a:pt x="4042676" y="1386928"/>
                  </a:lnTo>
                  <a:close/>
                </a:path>
                <a:path w="6951344" h="1473834">
                  <a:moveTo>
                    <a:pt x="4299826" y="774230"/>
                  </a:moveTo>
                  <a:lnTo>
                    <a:pt x="4298937" y="772439"/>
                  </a:lnTo>
                  <a:lnTo>
                    <a:pt x="4294619" y="766254"/>
                  </a:lnTo>
                  <a:lnTo>
                    <a:pt x="4289666" y="760641"/>
                  </a:lnTo>
                  <a:lnTo>
                    <a:pt x="4284040" y="755611"/>
                  </a:lnTo>
                  <a:lnTo>
                    <a:pt x="4281221" y="762762"/>
                  </a:lnTo>
                  <a:lnTo>
                    <a:pt x="4277195" y="767829"/>
                  </a:lnTo>
                  <a:lnTo>
                    <a:pt x="4278236" y="770051"/>
                  </a:lnTo>
                  <a:lnTo>
                    <a:pt x="4281830" y="775157"/>
                  </a:lnTo>
                  <a:lnTo>
                    <a:pt x="4286047" y="779678"/>
                  </a:lnTo>
                  <a:lnTo>
                    <a:pt x="4290898" y="783602"/>
                  </a:lnTo>
                  <a:lnTo>
                    <a:pt x="4293717" y="779729"/>
                  </a:lnTo>
                  <a:lnTo>
                    <a:pt x="4299826" y="774230"/>
                  </a:lnTo>
                  <a:close/>
                </a:path>
                <a:path w="6951344" h="1473834">
                  <a:moveTo>
                    <a:pt x="4334675" y="778992"/>
                  </a:moveTo>
                  <a:lnTo>
                    <a:pt x="4329315" y="766775"/>
                  </a:lnTo>
                  <a:lnTo>
                    <a:pt x="4328261" y="767969"/>
                  </a:lnTo>
                  <a:lnTo>
                    <a:pt x="4329163" y="766927"/>
                  </a:lnTo>
                  <a:lnTo>
                    <a:pt x="4323905" y="761504"/>
                  </a:lnTo>
                  <a:lnTo>
                    <a:pt x="4318762" y="760933"/>
                  </a:lnTo>
                  <a:lnTo>
                    <a:pt x="4314190" y="763663"/>
                  </a:lnTo>
                  <a:lnTo>
                    <a:pt x="4310697" y="768121"/>
                  </a:lnTo>
                  <a:lnTo>
                    <a:pt x="4304893" y="777494"/>
                  </a:lnTo>
                  <a:lnTo>
                    <a:pt x="4315904" y="777049"/>
                  </a:lnTo>
                  <a:lnTo>
                    <a:pt x="4320527" y="778992"/>
                  </a:lnTo>
                  <a:lnTo>
                    <a:pt x="4325239" y="779818"/>
                  </a:lnTo>
                  <a:lnTo>
                    <a:pt x="4329950" y="779818"/>
                  </a:lnTo>
                  <a:lnTo>
                    <a:pt x="4334675" y="778992"/>
                  </a:lnTo>
                  <a:close/>
                </a:path>
                <a:path w="6951344" h="1473834">
                  <a:moveTo>
                    <a:pt x="4376661" y="771994"/>
                  </a:moveTo>
                  <a:lnTo>
                    <a:pt x="4370108" y="768870"/>
                  </a:lnTo>
                  <a:lnTo>
                    <a:pt x="4365637" y="764997"/>
                  </a:lnTo>
                  <a:lnTo>
                    <a:pt x="4361777" y="765149"/>
                  </a:lnTo>
                  <a:lnTo>
                    <a:pt x="4356760" y="766610"/>
                  </a:lnTo>
                  <a:lnTo>
                    <a:pt x="4352137" y="768896"/>
                  </a:lnTo>
                  <a:lnTo>
                    <a:pt x="4347921" y="771994"/>
                  </a:lnTo>
                  <a:lnTo>
                    <a:pt x="4365193" y="786879"/>
                  </a:lnTo>
                  <a:lnTo>
                    <a:pt x="4376661" y="771994"/>
                  </a:lnTo>
                  <a:close/>
                </a:path>
                <a:path w="6951344" h="1473834">
                  <a:moveTo>
                    <a:pt x="4378744" y="742518"/>
                  </a:moveTo>
                  <a:lnTo>
                    <a:pt x="4361624" y="724954"/>
                  </a:lnTo>
                  <a:lnTo>
                    <a:pt x="4358945" y="728967"/>
                  </a:lnTo>
                  <a:lnTo>
                    <a:pt x="4354030" y="732840"/>
                  </a:lnTo>
                  <a:lnTo>
                    <a:pt x="4354030" y="741476"/>
                  </a:lnTo>
                  <a:lnTo>
                    <a:pt x="4356709" y="748474"/>
                  </a:lnTo>
                  <a:lnTo>
                    <a:pt x="4366234" y="749668"/>
                  </a:lnTo>
                  <a:lnTo>
                    <a:pt x="4371594" y="745490"/>
                  </a:lnTo>
                  <a:lnTo>
                    <a:pt x="4378744" y="742518"/>
                  </a:lnTo>
                  <a:close/>
                </a:path>
                <a:path w="6951344" h="1473834">
                  <a:moveTo>
                    <a:pt x="4406735" y="735812"/>
                  </a:moveTo>
                  <a:lnTo>
                    <a:pt x="4404055" y="732548"/>
                  </a:lnTo>
                  <a:lnTo>
                    <a:pt x="4399889" y="726440"/>
                  </a:lnTo>
                  <a:lnTo>
                    <a:pt x="4398848" y="726440"/>
                  </a:lnTo>
                  <a:lnTo>
                    <a:pt x="4392676" y="729869"/>
                  </a:lnTo>
                  <a:lnTo>
                    <a:pt x="4386872" y="733844"/>
                  </a:lnTo>
                  <a:lnTo>
                    <a:pt x="4381424" y="738352"/>
                  </a:lnTo>
                  <a:lnTo>
                    <a:pt x="4386338" y="741629"/>
                  </a:lnTo>
                  <a:lnTo>
                    <a:pt x="4389907" y="745490"/>
                  </a:lnTo>
                  <a:lnTo>
                    <a:pt x="4392739" y="744601"/>
                  </a:lnTo>
                  <a:lnTo>
                    <a:pt x="4397743" y="742200"/>
                  </a:lnTo>
                  <a:lnTo>
                    <a:pt x="4402404" y="739279"/>
                  </a:lnTo>
                  <a:lnTo>
                    <a:pt x="4406735" y="735812"/>
                  </a:lnTo>
                  <a:close/>
                </a:path>
                <a:path w="6951344" h="1473834">
                  <a:moveTo>
                    <a:pt x="4452150" y="698601"/>
                  </a:moveTo>
                  <a:lnTo>
                    <a:pt x="4440987" y="693686"/>
                  </a:lnTo>
                  <a:lnTo>
                    <a:pt x="4436376" y="688632"/>
                  </a:lnTo>
                  <a:lnTo>
                    <a:pt x="4426547" y="690714"/>
                  </a:lnTo>
                  <a:lnTo>
                    <a:pt x="4422673" y="696810"/>
                  </a:lnTo>
                  <a:lnTo>
                    <a:pt x="4418203" y="700684"/>
                  </a:lnTo>
                  <a:lnTo>
                    <a:pt x="4422521" y="704557"/>
                  </a:lnTo>
                  <a:lnTo>
                    <a:pt x="4425505" y="711847"/>
                  </a:lnTo>
                  <a:lnTo>
                    <a:pt x="4436224" y="711555"/>
                  </a:lnTo>
                  <a:lnTo>
                    <a:pt x="4441431" y="705599"/>
                  </a:lnTo>
                  <a:lnTo>
                    <a:pt x="4452150" y="698601"/>
                  </a:lnTo>
                  <a:close/>
                </a:path>
                <a:path w="6951344" h="1473834">
                  <a:moveTo>
                    <a:pt x="4512602" y="656920"/>
                  </a:moveTo>
                  <a:lnTo>
                    <a:pt x="4507103" y="653503"/>
                  </a:lnTo>
                  <a:lnTo>
                    <a:pt x="4501743" y="647839"/>
                  </a:lnTo>
                  <a:lnTo>
                    <a:pt x="4496968" y="654545"/>
                  </a:lnTo>
                  <a:lnTo>
                    <a:pt x="4490428" y="658558"/>
                  </a:lnTo>
                  <a:lnTo>
                    <a:pt x="4493107" y="667791"/>
                  </a:lnTo>
                  <a:lnTo>
                    <a:pt x="4499800" y="670763"/>
                  </a:lnTo>
                  <a:lnTo>
                    <a:pt x="4504118" y="674636"/>
                  </a:lnTo>
                  <a:lnTo>
                    <a:pt x="4507471" y="669785"/>
                  </a:lnTo>
                  <a:lnTo>
                    <a:pt x="4510100" y="664578"/>
                  </a:lnTo>
                  <a:lnTo>
                    <a:pt x="4512018" y="659003"/>
                  </a:lnTo>
                  <a:lnTo>
                    <a:pt x="4512602" y="656920"/>
                  </a:lnTo>
                  <a:close/>
                </a:path>
                <a:path w="6951344" h="1473834">
                  <a:moveTo>
                    <a:pt x="4556836" y="592162"/>
                  </a:moveTo>
                  <a:lnTo>
                    <a:pt x="4549241" y="586511"/>
                  </a:lnTo>
                  <a:lnTo>
                    <a:pt x="4544326" y="580402"/>
                  </a:lnTo>
                  <a:lnTo>
                    <a:pt x="4536287" y="583082"/>
                  </a:lnTo>
                  <a:lnTo>
                    <a:pt x="4532414" y="588746"/>
                  </a:lnTo>
                  <a:lnTo>
                    <a:pt x="4527791" y="592759"/>
                  </a:lnTo>
                  <a:lnTo>
                    <a:pt x="4531665" y="596188"/>
                  </a:lnTo>
                  <a:lnTo>
                    <a:pt x="4534344" y="602742"/>
                  </a:lnTo>
                  <a:lnTo>
                    <a:pt x="4543882" y="602437"/>
                  </a:lnTo>
                  <a:lnTo>
                    <a:pt x="4548492" y="597382"/>
                  </a:lnTo>
                  <a:lnTo>
                    <a:pt x="4556836" y="592162"/>
                  </a:lnTo>
                  <a:close/>
                </a:path>
                <a:path w="6951344" h="1473834">
                  <a:moveTo>
                    <a:pt x="4996091" y="1096949"/>
                  </a:moveTo>
                  <a:lnTo>
                    <a:pt x="4983137" y="1085342"/>
                  </a:lnTo>
                  <a:lnTo>
                    <a:pt x="4979263" y="1090701"/>
                  </a:lnTo>
                  <a:lnTo>
                    <a:pt x="4975250" y="1095908"/>
                  </a:lnTo>
                  <a:lnTo>
                    <a:pt x="4971974" y="1101420"/>
                  </a:lnTo>
                  <a:lnTo>
                    <a:pt x="4971669" y="1101712"/>
                  </a:lnTo>
                  <a:lnTo>
                    <a:pt x="4977930" y="1107071"/>
                  </a:lnTo>
                  <a:lnTo>
                    <a:pt x="4979708" y="1107071"/>
                  </a:lnTo>
                  <a:lnTo>
                    <a:pt x="4985537" y="1104303"/>
                  </a:lnTo>
                  <a:lnTo>
                    <a:pt x="4990998" y="1100924"/>
                  </a:lnTo>
                  <a:lnTo>
                    <a:pt x="4996091" y="1096949"/>
                  </a:lnTo>
                  <a:close/>
                </a:path>
                <a:path w="6951344" h="1473834">
                  <a:moveTo>
                    <a:pt x="5029149" y="1094270"/>
                  </a:moveTo>
                  <a:lnTo>
                    <a:pt x="5025428" y="1093089"/>
                  </a:lnTo>
                  <a:lnTo>
                    <a:pt x="5020805" y="1089812"/>
                  </a:lnTo>
                  <a:lnTo>
                    <a:pt x="5018278" y="1091145"/>
                  </a:lnTo>
                  <a:lnTo>
                    <a:pt x="5013668" y="1093812"/>
                  </a:lnTo>
                  <a:lnTo>
                    <a:pt x="5010086" y="1097483"/>
                  </a:lnTo>
                  <a:lnTo>
                    <a:pt x="5007559" y="1102169"/>
                  </a:lnTo>
                  <a:lnTo>
                    <a:pt x="5006962" y="1103350"/>
                  </a:lnTo>
                  <a:lnTo>
                    <a:pt x="5011432" y="1107528"/>
                  </a:lnTo>
                  <a:lnTo>
                    <a:pt x="5013515" y="1110208"/>
                  </a:lnTo>
                  <a:lnTo>
                    <a:pt x="5025568" y="1101128"/>
                  </a:lnTo>
                  <a:lnTo>
                    <a:pt x="5029149" y="1094270"/>
                  </a:lnTo>
                  <a:close/>
                </a:path>
                <a:path w="6951344" h="1473834">
                  <a:moveTo>
                    <a:pt x="5066373" y="1352105"/>
                  </a:moveTo>
                  <a:lnTo>
                    <a:pt x="5059070" y="1348079"/>
                  </a:lnTo>
                  <a:lnTo>
                    <a:pt x="5053571" y="1343761"/>
                  </a:lnTo>
                  <a:lnTo>
                    <a:pt x="5048212" y="1343469"/>
                  </a:lnTo>
                  <a:lnTo>
                    <a:pt x="5045227" y="1349425"/>
                  </a:lnTo>
                  <a:lnTo>
                    <a:pt x="5042395" y="1352550"/>
                  </a:lnTo>
                  <a:lnTo>
                    <a:pt x="5046269" y="1355521"/>
                  </a:lnTo>
                  <a:lnTo>
                    <a:pt x="5051628" y="1360144"/>
                  </a:lnTo>
                  <a:lnTo>
                    <a:pt x="5056987" y="1361325"/>
                  </a:lnTo>
                  <a:lnTo>
                    <a:pt x="5060708" y="1356423"/>
                  </a:lnTo>
                  <a:lnTo>
                    <a:pt x="5066373" y="1352105"/>
                  </a:lnTo>
                  <a:close/>
                </a:path>
                <a:path w="6951344" h="1473834">
                  <a:moveTo>
                    <a:pt x="5102707" y="660196"/>
                  </a:moveTo>
                  <a:lnTo>
                    <a:pt x="5097348" y="653948"/>
                  </a:lnTo>
                  <a:lnTo>
                    <a:pt x="5093335" y="659384"/>
                  </a:lnTo>
                  <a:lnTo>
                    <a:pt x="5089664" y="665048"/>
                  </a:lnTo>
                  <a:lnTo>
                    <a:pt x="5085727" y="671957"/>
                  </a:lnTo>
                  <a:lnTo>
                    <a:pt x="5089449" y="675081"/>
                  </a:lnTo>
                  <a:lnTo>
                    <a:pt x="5091239" y="677316"/>
                  </a:lnTo>
                  <a:lnTo>
                    <a:pt x="5102707" y="660196"/>
                  </a:lnTo>
                  <a:close/>
                </a:path>
                <a:path w="6951344" h="1473834">
                  <a:moveTo>
                    <a:pt x="5427154" y="1395120"/>
                  </a:moveTo>
                  <a:lnTo>
                    <a:pt x="5425668" y="1386484"/>
                  </a:lnTo>
                  <a:lnTo>
                    <a:pt x="5420906" y="1383068"/>
                  </a:lnTo>
                  <a:lnTo>
                    <a:pt x="5417185" y="1378597"/>
                  </a:lnTo>
                  <a:lnTo>
                    <a:pt x="5406314" y="1386344"/>
                  </a:lnTo>
                  <a:lnTo>
                    <a:pt x="5417782" y="1399882"/>
                  </a:lnTo>
                  <a:lnTo>
                    <a:pt x="5420906" y="1396758"/>
                  </a:lnTo>
                  <a:lnTo>
                    <a:pt x="5427154" y="1395120"/>
                  </a:lnTo>
                  <a:close/>
                </a:path>
                <a:path w="6951344" h="1473834">
                  <a:moveTo>
                    <a:pt x="5862396" y="1463890"/>
                  </a:moveTo>
                  <a:lnTo>
                    <a:pt x="5858230" y="1458531"/>
                  </a:lnTo>
                  <a:lnTo>
                    <a:pt x="5855551" y="1454518"/>
                  </a:lnTo>
                  <a:lnTo>
                    <a:pt x="5851677" y="1450505"/>
                  </a:lnTo>
                  <a:lnTo>
                    <a:pt x="5848553" y="1454226"/>
                  </a:lnTo>
                  <a:lnTo>
                    <a:pt x="5842749" y="1457642"/>
                  </a:lnTo>
                  <a:lnTo>
                    <a:pt x="5843041" y="1465681"/>
                  </a:lnTo>
                  <a:lnTo>
                    <a:pt x="5848401" y="1469707"/>
                  </a:lnTo>
                  <a:lnTo>
                    <a:pt x="5851525" y="1473568"/>
                  </a:lnTo>
                  <a:lnTo>
                    <a:pt x="5862396" y="1463890"/>
                  </a:lnTo>
                  <a:close/>
                </a:path>
                <a:path w="6951344" h="1473834">
                  <a:moveTo>
                    <a:pt x="5865076" y="1360144"/>
                  </a:moveTo>
                  <a:lnTo>
                    <a:pt x="5846470" y="1344510"/>
                  </a:lnTo>
                  <a:lnTo>
                    <a:pt x="5844387" y="1348384"/>
                  </a:lnTo>
                  <a:lnTo>
                    <a:pt x="5839765" y="1355077"/>
                  </a:lnTo>
                  <a:lnTo>
                    <a:pt x="5845581" y="1359928"/>
                  </a:lnTo>
                  <a:lnTo>
                    <a:pt x="5850991" y="1363256"/>
                  </a:lnTo>
                  <a:lnTo>
                    <a:pt x="5856884" y="1365796"/>
                  </a:lnTo>
                  <a:lnTo>
                    <a:pt x="5857926" y="1366393"/>
                  </a:lnTo>
                  <a:lnTo>
                    <a:pt x="5860910" y="1363116"/>
                  </a:lnTo>
                  <a:lnTo>
                    <a:pt x="5865076" y="1360144"/>
                  </a:lnTo>
                  <a:close/>
                </a:path>
                <a:path w="6951344" h="1473834">
                  <a:moveTo>
                    <a:pt x="5897384" y="1354035"/>
                  </a:moveTo>
                  <a:lnTo>
                    <a:pt x="5891288" y="1347482"/>
                  </a:lnTo>
                  <a:lnTo>
                    <a:pt x="5890387" y="1347482"/>
                  </a:lnTo>
                  <a:lnTo>
                    <a:pt x="5885891" y="1349654"/>
                  </a:lnTo>
                  <a:lnTo>
                    <a:pt x="5882030" y="1352626"/>
                  </a:lnTo>
                  <a:lnTo>
                    <a:pt x="5878030" y="1357312"/>
                  </a:lnTo>
                  <a:lnTo>
                    <a:pt x="5882056" y="1361922"/>
                  </a:lnTo>
                  <a:lnTo>
                    <a:pt x="5885332" y="1367282"/>
                  </a:lnTo>
                  <a:lnTo>
                    <a:pt x="5889650" y="1363599"/>
                  </a:lnTo>
                  <a:lnTo>
                    <a:pt x="5893524" y="1359471"/>
                  </a:lnTo>
                  <a:lnTo>
                    <a:pt x="5896940" y="1354924"/>
                  </a:lnTo>
                  <a:lnTo>
                    <a:pt x="5897384" y="1354035"/>
                  </a:lnTo>
                  <a:close/>
                </a:path>
                <a:path w="6951344" h="1473834">
                  <a:moveTo>
                    <a:pt x="5897981" y="1421472"/>
                  </a:moveTo>
                  <a:lnTo>
                    <a:pt x="5889053" y="1411490"/>
                  </a:lnTo>
                  <a:lnTo>
                    <a:pt x="5875655" y="1425638"/>
                  </a:lnTo>
                  <a:lnTo>
                    <a:pt x="5879071" y="1428762"/>
                  </a:lnTo>
                  <a:lnTo>
                    <a:pt x="5884291" y="1434871"/>
                  </a:lnTo>
                  <a:lnTo>
                    <a:pt x="5885472" y="1434122"/>
                  </a:lnTo>
                  <a:lnTo>
                    <a:pt x="5890171" y="1430426"/>
                  </a:lnTo>
                  <a:lnTo>
                    <a:pt x="5894336" y="1426210"/>
                  </a:lnTo>
                  <a:lnTo>
                    <a:pt x="5897981" y="1421472"/>
                  </a:lnTo>
                  <a:close/>
                </a:path>
                <a:path w="6951344" h="1473834">
                  <a:moveTo>
                    <a:pt x="5942952" y="1315339"/>
                  </a:moveTo>
                  <a:lnTo>
                    <a:pt x="5935954" y="1310119"/>
                  </a:lnTo>
                  <a:lnTo>
                    <a:pt x="5929998" y="1303870"/>
                  </a:lnTo>
                  <a:lnTo>
                    <a:pt x="5928665" y="1304759"/>
                  </a:lnTo>
                  <a:lnTo>
                    <a:pt x="5923343" y="1308735"/>
                  </a:lnTo>
                  <a:lnTo>
                    <a:pt x="5919228" y="1313700"/>
                  </a:lnTo>
                  <a:lnTo>
                    <a:pt x="5916295" y="1319644"/>
                  </a:lnTo>
                  <a:lnTo>
                    <a:pt x="5915558" y="1321282"/>
                  </a:lnTo>
                  <a:lnTo>
                    <a:pt x="5924042" y="1329778"/>
                  </a:lnTo>
                  <a:lnTo>
                    <a:pt x="5925832" y="1329029"/>
                  </a:lnTo>
                  <a:lnTo>
                    <a:pt x="5932144" y="1325219"/>
                  </a:lnTo>
                  <a:lnTo>
                    <a:pt x="5937859" y="1320660"/>
                  </a:lnTo>
                  <a:lnTo>
                    <a:pt x="5942952" y="1315339"/>
                  </a:lnTo>
                  <a:close/>
                </a:path>
                <a:path w="6951344" h="1473834">
                  <a:moveTo>
                    <a:pt x="5945937" y="1350911"/>
                  </a:moveTo>
                  <a:lnTo>
                    <a:pt x="5937897" y="1346885"/>
                  </a:lnTo>
                  <a:lnTo>
                    <a:pt x="5933122" y="1342580"/>
                  </a:lnTo>
                  <a:lnTo>
                    <a:pt x="5929998" y="1343621"/>
                  </a:lnTo>
                  <a:lnTo>
                    <a:pt x="5925528" y="1345946"/>
                  </a:lnTo>
                  <a:lnTo>
                    <a:pt x="5922556" y="1349527"/>
                  </a:lnTo>
                  <a:lnTo>
                    <a:pt x="5921070" y="1354340"/>
                  </a:lnTo>
                  <a:lnTo>
                    <a:pt x="5920321" y="1356271"/>
                  </a:lnTo>
                  <a:lnTo>
                    <a:pt x="5925680" y="1362519"/>
                  </a:lnTo>
                  <a:lnTo>
                    <a:pt x="5926721" y="1362519"/>
                  </a:lnTo>
                  <a:lnTo>
                    <a:pt x="5933478" y="1359242"/>
                  </a:lnTo>
                  <a:lnTo>
                    <a:pt x="5939891" y="1355369"/>
                  </a:lnTo>
                  <a:lnTo>
                    <a:pt x="5945937" y="1350911"/>
                  </a:lnTo>
                  <a:close/>
                </a:path>
                <a:path w="6951344" h="1473834">
                  <a:moveTo>
                    <a:pt x="5971845" y="1134910"/>
                  </a:moveTo>
                  <a:lnTo>
                    <a:pt x="5966485" y="1131785"/>
                  </a:lnTo>
                  <a:lnTo>
                    <a:pt x="5961265" y="1128369"/>
                  </a:lnTo>
                  <a:lnTo>
                    <a:pt x="5955754" y="1125829"/>
                  </a:lnTo>
                  <a:lnTo>
                    <a:pt x="5955017" y="1125537"/>
                  </a:lnTo>
                  <a:lnTo>
                    <a:pt x="5950851" y="1130147"/>
                  </a:lnTo>
                  <a:lnTo>
                    <a:pt x="5950851" y="1131049"/>
                  </a:lnTo>
                  <a:lnTo>
                    <a:pt x="5953518" y="1136192"/>
                  </a:lnTo>
                  <a:lnTo>
                    <a:pt x="5956490" y="1141158"/>
                  </a:lnTo>
                  <a:lnTo>
                    <a:pt x="5959780" y="1145933"/>
                  </a:lnTo>
                  <a:lnTo>
                    <a:pt x="5971845" y="1134910"/>
                  </a:lnTo>
                  <a:close/>
                </a:path>
                <a:path w="6951344" h="1473834">
                  <a:moveTo>
                    <a:pt x="6012789" y="1240751"/>
                  </a:moveTo>
                  <a:lnTo>
                    <a:pt x="6007722" y="1236738"/>
                  </a:lnTo>
                  <a:lnTo>
                    <a:pt x="6003404" y="1232420"/>
                  </a:lnTo>
                  <a:lnTo>
                    <a:pt x="5998349" y="1232115"/>
                  </a:lnTo>
                  <a:lnTo>
                    <a:pt x="5993574" y="1237919"/>
                  </a:lnTo>
                  <a:lnTo>
                    <a:pt x="5993282" y="1243584"/>
                  </a:lnTo>
                  <a:lnTo>
                    <a:pt x="5996851" y="1249387"/>
                  </a:lnTo>
                  <a:lnTo>
                    <a:pt x="6004306" y="1248791"/>
                  </a:lnTo>
                  <a:lnTo>
                    <a:pt x="6007582" y="1244625"/>
                  </a:lnTo>
                  <a:lnTo>
                    <a:pt x="6012789" y="1240751"/>
                  </a:lnTo>
                  <a:close/>
                </a:path>
                <a:path w="6951344" h="1473834">
                  <a:moveTo>
                    <a:pt x="6111367" y="1285265"/>
                  </a:moveTo>
                  <a:lnTo>
                    <a:pt x="6111062" y="1282585"/>
                  </a:lnTo>
                  <a:lnTo>
                    <a:pt x="6109665" y="1277302"/>
                  </a:lnTo>
                  <a:lnTo>
                    <a:pt x="6107531" y="1272349"/>
                  </a:lnTo>
                  <a:lnTo>
                    <a:pt x="6104661" y="1267701"/>
                  </a:lnTo>
                  <a:lnTo>
                    <a:pt x="6100635" y="1271117"/>
                  </a:lnTo>
                  <a:lnTo>
                    <a:pt x="6093345" y="1272616"/>
                  </a:lnTo>
                  <a:lnTo>
                    <a:pt x="6093638" y="1283030"/>
                  </a:lnTo>
                  <a:lnTo>
                    <a:pt x="6098552" y="1288097"/>
                  </a:lnTo>
                  <a:lnTo>
                    <a:pt x="6103175" y="1296276"/>
                  </a:lnTo>
                  <a:lnTo>
                    <a:pt x="6107188" y="1289138"/>
                  </a:lnTo>
                  <a:lnTo>
                    <a:pt x="6111367" y="1285265"/>
                  </a:lnTo>
                  <a:close/>
                </a:path>
                <a:path w="6951344" h="1473834">
                  <a:moveTo>
                    <a:pt x="6118212" y="1354785"/>
                  </a:moveTo>
                  <a:lnTo>
                    <a:pt x="6116129" y="1346149"/>
                  </a:lnTo>
                  <a:lnTo>
                    <a:pt x="6110325" y="1343025"/>
                  </a:lnTo>
                  <a:lnTo>
                    <a:pt x="6106592" y="1339443"/>
                  </a:lnTo>
                  <a:lnTo>
                    <a:pt x="6103175" y="1343317"/>
                  </a:lnTo>
                  <a:lnTo>
                    <a:pt x="6096622" y="1346301"/>
                  </a:lnTo>
                  <a:lnTo>
                    <a:pt x="6097511" y="1355826"/>
                  </a:lnTo>
                  <a:lnTo>
                    <a:pt x="6103175" y="1359992"/>
                  </a:lnTo>
                  <a:lnTo>
                    <a:pt x="6109424" y="1368031"/>
                  </a:lnTo>
                  <a:lnTo>
                    <a:pt x="6113589" y="1359242"/>
                  </a:lnTo>
                  <a:lnTo>
                    <a:pt x="6118212" y="1354785"/>
                  </a:lnTo>
                  <a:close/>
                </a:path>
                <a:path w="6951344" h="1473834">
                  <a:moveTo>
                    <a:pt x="6119698" y="1394523"/>
                  </a:moveTo>
                  <a:lnTo>
                    <a:pt x="6103772" y="1378000"/>
                  </a:lnTo>
                  <a:lnTo>
                    <a:pt x="6101092" y="1381721"/>
                  </a:lnTo>
                  <a:lnTo>
                    <a:pt x="6096470" y="1385595"/>
                  </a:lnTo>
                  <a:lnTo>
                    <a:pt x="6096470" y="1389024"/>
                  </a:lnTo>
                  <a:lnTo>
                    <a:pt x="6097346" y="1394193"/>
                  </a:lnTo>
                  <a:lnTo>
                    <a:pt x="6100127" y="1397965"/>
                  </a:lnTo>
                  <a:lnTo>
                    <a:pt x="6104814" y="1400327"/>
                  </a:lnTo>
                  <a:lnTo>
                    <a:pt x="6108230" y="1401521"/>
                  </a:lnTo>
                  <a:lnTo>
                    <a:pt x="6113450" y="1397203"/>
                  </a:lnTo>
                  <a:lnTo>
                    <a:pt x="6119698" y="1394523"/>
                  </a:lnTo>
                  <a:close/>
                </a:path>
                <a:path w="6951344" h="1473834">
                  <a:moveTo>
                    <a:pt x="6143371" y="1392288"/>
                  </a:moveTo>
                  <a:lnTo>
                    <a:pt x="6142774" y="1385150"/>
                  </a:lnTo>
                  <a:lnTo>
                    <a:pt x="6139053" y="1381721"/>
                  </a:lnTo>
                  <a:lnTo>
                    <a:pt x="6136818" y="1378305"/>
                  </a:lnTo>
                  <a:lnTo>
                    <a:pt x="6133998" y="1382026"/>
                  </a:lnTo>
                  <a:lnTo>
                    <a:pt x="6129083" y="1386192"/>
                  </a:lnTo>
                  <a:lnTo>
                    <a:pt x="6128182" y="1392440"/>
                  </a:lnTo>
                  <a:lnTo>
                    <a:pt x="6132652" y="1396314"/>
                  </a:lnTo>
                  <a:lnTo>
                    <a:pt x="6136970" y="1403159"/>
                  </a:lnTo>
                  <a:lnTo>
                    <a:pt x="6140094" y="1396161"/>
                  </a:lnTo>
                  <a:lnTo>
                    <a:pt x="6143371" y="1392288"/>
                  </a:lnTo>
                  <a:close/>
                </a:path>
                <a:path w="6951344" h="1473834">
                  <a:moveTo>
                    <a:pt x="6152464" y="1421765"/>
                  </a:moveTo>
                  <a:lnTo>
                    <a:pt x="6148146" y="1417002"/>
                  </a:lnTo>
                  <a:lnTo>
                    <a:pt x="6144412" y="1409268"/>
                  </a:lnTo>
                  <a:lnTo>
                    <a:pt x="6138456" y="1416113"/>
                  </a:lnTo>
                  <a:lnTo>
                    <a:pt x="6132804" y="1420126"/>
                  </a:lnTo>
                  <a:lnTo>
                    <a:pt x="6131166" y="1425346"/>
                  </a:lnTo>
                  <a:lnTo>
                    <a:pt x="6130417" y="1427429"/>
                  </a:lnTo>
                  <a:lnTo>
                    <a:pt x="6139358" y="1434426"/>
                  </a:lnTo>
                  <a:lnTo>
                    <a:pt x="6144717" y="1435608"/>
                  </a:lnTo>
                  <a:lnTo>
                    <a:pt x="6151270" y="1430401"/>
                  </a:lnTo>
                  <a:lnTo>
                    <a:pt x="6152464" y="1421765"/>
                  </a:lnTo>
                  <a:close/>
                </a:path>
                <a:path w="6951344" h="1473834">
                  <a:moveTo>
                    <a:pt x="6769659" y="1421917"/>
                  </a:moveTo>
                  <a:lnTo>
                    <a:pt x="6765188" y="1418348"/>
                  </a:lnTo>
                  <a:lnTo>
                    <a:pt x="6759524" y="1422069"/>
                  </a:lnTo>
                  <a:lnTo>
                    <a:pt x="6754317" y="1426235"/>
                  </a:lnTo>
                  <a:lnTo>
                    <a:pt x="6748958" y="1430248"/>
                  </a:lnTo>
                  <a:lnTo>
                    <a:pt x="6755206" y="1438287"/>
                  </a:lnTo>
                  <a:lnTo>
                    <a:pt x="6760718" y="1431594"/>
                  </a:lnTo>
                  <a:lnTo>
                    <a:pt x="6764883" y="1426679"/>
                  </a:lnTo>
                  <a:lnTo>
                    <a:pt x="6769659" y="1422069"/>
                  </a:lnTo>
                  <a:lnTo>
                    <a:pt x="6769659" y="1421917"/>
                  </a:lnTo>
                  <a:close/>
                </a:path>
                <a:path w="6951344" h="1473834">
                  <a:moveTo>
                    <a:pt x="6805981" y="1281391"/>
                  </a:moveTo>
                  <a:lnTo>
                    <a:pt x="6800024" y="1278559"/>
                  </a:lnTo>
                  <a:lnTo>
                    <a:pt x="6796011" y="1274546"/>
                  </a:lnTo>
                  <a:lnTo>
                    <a:pt x="6789750" y="1275435"/>
                  </a:lnTo>
                  <a:lnTo>
                    <a:pt x="6787375" y="1280642"/>
                  </a:lnTo>
                  <a:lnTo>
                    <a:pt x="6784695" y="1283627"/>
                  </a:lnTo>
                  <a:lnTo>
                    <a:pt x="6788302" y="1286332"/>
                  </a:lnTo>
                  <a:lnTo>
                    <a:pt x="6792277" y="1288313"/>
                  </a:lnTo>
                  <a:lnTo>
                    <a:pt x="6796608" y="1289583"/>
                  </a:lnTo>
                  <a:lnTo>
                    <a:pt x="6798691" y="1289875"/>
                  </a:lnTo>
                  <a:lnTo>
                    <a:pt x="6801523" y="1285557"/>
                  </a:lnTo>
                  <a:lnTo>
                    <a:pt x="6805981" y="1281391"/>
                  </a:lnTo>
                  <a:close/>
                </a:path>
                <a:path w="6951344" h="1473834">
                  <a:moveTo>
                    <a:pt x="6840677" y="1279017"/>
                  </a:moveTo>
                  <a:lnTo>
                    <a:pt x="6836511" y="1275740"/>
                  </a:lnTo>
                  <a:lnTo>
                    <a:pt x="6831597" y="1269936"/>
                  </a:lnTo>
                  <a:lnTo>
                    <a:pt x="6824751" y="1269631"/>
                  </a:lnTo>
                  <a:lnTo>
                    <a:pt x="6820878" y="1275880"/>
                  </a:lnTo>
                  <a:lnTo>
                    <a:pt x="6817157" y="1279309"/>
                  </a:lnTo>
                  <a:lnTo>
                    <a:pt x="6829069" y="1284376"/>
                  </a:lnTo>
                  <a:lnTo>
                    <a:pt x="6840677" y="1279017"/>
                  </a:lnTo>
                  <a:close/>
                </a:path>
                <a:path w="6951344" h="1473834">
                  <a:moveTo>
                    <a:pt x="6841274" y="1384554"/>
                  </a:moveTo>
                  <a:lnTo>
                    <a:pt x="6835762" y="1380832"/>
                  </a:lnTo>
                  <a:lnTo>
                    <a:pt x="6832943" y="1377403"/>
                  </a:lnTo>
                  <a:lnTo>
                    <a:pt x="6829018" y="1381798"/>
                  </a:lnTo>
                  <a:lnTo>
                    <a:pt x="6825539" y="1386509"/>
                  </a:lnTo>
                  <a:lnTo>
                    <a:pt x="6821919" y="1392593"/>
                  </a:lnTo>
                  <a:lnTo>
                    <a:pt x="6826834" y="1396466"/>
                  </a:lnTo>
                  <a:lnTo>
                    <a:pt x="6831152" y="1401229"/>
                  </a:lnTo>
                  <a:lnTo>
                    <a:pt x="6835470" y="1395425"/>
                  </a:lnTo>
                  <a:lnTo>
                    <a:pt x="6840385" y="1390510"/>
                  </a:lnTo>
                  <a:lnTo>
                    <a:pt x="6841274" y="1384554"/>
                  </a:lnTo>
                  <a:close/>
                </a:path>
                <a:path w="6951344" h="1473834">
                  <a:moveTo>
                    <a:pt x="6841718" y="1176896"/>
                  </a:moveTo>
                  <a:lnTo>
                    <a:pt x="6828320" y="1166622"/>
                  </a:lnTo>
                  <a:lnTo>
                    <a:pt x="6816560" y="1173772"/>
                  </a:lnTo>
                  <a:lnTo>
                    <a:pt x="6821106" y="1177671"/>
                  </a:lnTo>
                  <a:lnTo>
                    <a:pt x="6826072" y="1180947"/>
                  </a:lnTo>
                  <a:lnTo>
                    <a:pt x="6831444" y="1183589"/>
                  </a:lnTo>
                  <a:lnTo>
                    <a:pt x="6833984" y="1184338"/>
                  </a:lnTo>
                  <a:lnTo>
                    <a:pt x="6838302" y="1179271"/>
                  </a:lnTo>
                  <a:lnTo>
                    <a:pt x="6841718" y="1176896"/>
                  </a:lnTo>
                  <a:close/>
                </a:path>
                <a:path w="6951344" h="1473834">
                  <a:moveTo>
                    <a:pt x="6950862" y="1281391"/>
                  </a:moveTo>
                  <a:lnTo>
                    <a:pt x="6950570" y="1276629"/>
                  </a:lnTo>
                  <a:lnTo>
                    <a:pt x="6949059" y="1272324"/>
                  </a:lnTo>
                  <a:lnTo>
                    <a:pt x="6946087" y="1269644"/>
                  </a:lnTo>
                  <a:lnTo>
                    <a:pt x="6941629" y="1268590"/>
                  </a:lnTo>
                  <a:lnTo>
                    <a:pt x="6937273" y="1269542"/>
                  </a:lnTo>
                  <a:lnTo>
                    <a:pt x="6934340" y="1272120"/>
                  </a:lnTo>
                  <a:lnTo>
                    <a:pt x="6932854" y="1276337"/>
                  </a:lnTo>
                  <a:lnTo>
                    <a:pt x="6932409" y="1279601"/>
                  </a:lnTo>
                  <a:lnTo>
                    <a:pt x="6937172" y="1283182"/>
                  </a:lnTo>
                  <a:lnTo>
                    <a:pt x="6943268" y="1291221"/>
                  </a:lnTo>
                  <a:lnTo>
                    <a:pt x="6946849" y="1284820"/>
                  </a:lnTo>
                  <a:lnTo>
                    <a:pt x="6950862" y="1281391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998391" y="7588706"/>
              <a:ext cx="7271384" cy="1503045"/>
            </a:xfrm>
            <a:custGeom>
              <a:avLst/>
              <a:gdLst/>
              <a:ahLst/>
              <a:cxnLst/>
              <a:rect l="l" t="t" r="r" b="b"/>
              <a:pathLst>
                <a:path w="7271384" h="1503045">
                  <a:moveTo>
                    <a:pt x="18173" y="5956"/>
                  </a:moveTo>
                  <a:lnTo>
                    <a:pt x="15430" y="3937"/>
                  </a:lnTo>
                  <a:lnTo>
                    <a:pt x="12496" y="2247"/>
                  </a:lnTo>
                  <a:lnTo>
                    <a:pt x="9385" y="889"/>
                  </a:lnTo>
                  <a:lnTo>
                    <a:pt x="5753" y="4432"/>
                  </a:lnTo>
                  <a:lnTo>
                    <a:pt x="2781" y="8445"/>
                  </a:lnTo>
                  <a:lnTo>
                    <a:pt x="0" y="13843"/>
                  </a:lnTo>
                  <a:lnTo>
                    <a:pt x="4165" y="16967"/>
                  </a:lnTo>
                  <a:lnTo>
                    <a:pt x="6108" y="19050"/>
                  </a:lnTo>
                  <a:lnTo>
                    <a:pt x="18173" y="5956"/>
                  </a:lnTo>
                  <a:close/>
                </a:path>
                <a:path w="7271384" h="1503045">
                  <a:moveTo>
                    <a:pt x="84721" y="77406"/>
                  </a:moveTo>
                  <a:lnTo>
                    <a:pt x="80860" y="74574"/>
                  </a:lnTo>
                  <a:lnTo>
                    <a:pt x="77724" y="71145"/>
                  </a:lnTo>
                  <a:lnTo>
                    <a:pt x="74701" y="75095"/>
                  </a:lnTo>
                  <a:lnTo>
                    <a:pt x="72123" y="79311"/>
                  </a:lnTo>
                  <a:lnTo>
                    <a:pt x="69989" y="83807"/>
                  </a:lnTo>
                  <a:lnTo>
                    <a:pt x="69684" y="84543"/>
                  </a:lnTo>
                  <a:lnTo>
                    <a:pt x="74752" y="87376"/>
                  </a:lnTo>
                  <a:lnTo>
                    <a:pt x="77279" y="89166"/>
                  </a:lnTo>
                  <a:lnTo>
                    <a:pt x="80086" y="85953"/>
                  </a:lnTo>
                  <a:lnTo>
                    <a:pt x="82410" y="82423"/>
                  </a:lnTo>
                  <a:lnTo>
                    <a:pt x="84277" y="78600"/>
                  </a:lnTo>
                  <a:lnTo>
                    <a:pt x="84721" y="77406"/>
                  </a:lnTo>
                  <a:close/>
                </a:path>
                <a:path w="7271384" h="1503045">
                  <a:moveTo>
                    <a:pt x="88150" y="11899"/>
                  </a:moveTo>
                  <a:lnTo>
                    <a:pt x="84582" y="7442"/>
                  </a:lnTo>
                  <a:lnTo>
                    <a:pt x="81445" y="0"/>
                  </a:lnTo>
                  <a:lnTo>
                    <a:pt x="77724" y="5956"/>
                  </a:lnTo>
                  <a:lnTo>
                    <a:pt x="75196" y="8928"/>
                  </a:lnTo>
                  <a:lnTo>
                    <a:pt x="75044" y="12052"/>
                  </a:lnTo>
                  <a:lnTo>
                    <a:pt x="75653" y="16179"/>
                  </a:lnTo>
                  <a:lnTo>
                    <a:pt x="76796" y="20142"/>
                  </a:lnTo>
                  <a:lnTo>
                    <a:pt x="78473" y="23964"/>
                  </a:lnTo>
                  <a:lnTo>
                    <a:pt x="81597" y="21132"/>
                  </a:lnTo>
                  <a:lnTo>
                    <a:pt x="86664" y="19342"/>
                  </a:lnTo>
                  <a:lnTo>
                    <a:pt x="88150" y="11899"/>
                  </a:lnTo>
                  <a:close/>
                </a:path>
                <a:path w="7271384" h="1503045">
                  <a:moveTo>
                    <a:pt x="92621" y="44361"/>
                  </a:moveTo>
                  <a:lnTo>
                    <a:pt x="88684" y="41325"/>
                  </a:lnTo>
                  <a:lnTo>
                    <a:pt x="84416" y="38900"/>
                  </a:lnTo>
                  <a:lnTo>
                    <a:pt x="79806" y="37058"/>
                  </a:lnTo>
                  <a:lnTo>
                    <a:pt x="78625" y="36766"/>
                  </a:lnTo>
                  <a:lnTo>
                    <a:pt x="73850" y="43459"/>
                  </a:lnTo>
                  <a:lnTo>
                    <a:pt x="74599" y="45097"/>
                  </a:lnTo>
                  <a:lnTo>
                    <a:pt x="76784" y="48971"/>
                  </a:lnTo>
                  <a:lnTo>
                    <a:pt x="79908" y="51803"/>
                  </a:lnTo>
                  <a:lnTo>
                    <a:pt x="85026" y="54038"/>
                  </a:lnTo>
                  <a:lnTo>
                    <a:pt x="88747" y="48526"/>
                  </a:lnTo>
                  <a:lnTo>
                    <a:pt x="92621" y="44361"/>
                  </a:lnTo>
                  <a:close/>
                </a:path>
                <a:path w="7271384" h="1503045">
                  <a:moveTo>
                    <a:pt x="128498" y="151384"/>
                  </a:moveTo>
                  <a:lnTo>
                    <a:pt x="125222" y="149606"/>
                  </a:lnTo>
                  <a:lnTo>
                    <a:pt x="123583" y="148259"/>
                  </a:lnTo>
                  <a:lnTo>
                    <a:pt x="120764" y="153022"/>
                  </a:lnTo>
                  <a:lnTo>
                    <a:pt x="117487" y="157937"/>
                  </a:lnTo>
                  <a:lnTo>
                    <a:pt x="115100" y="163144"/>
                  </a:lnTo>
                  <a:lnTo>
                    <a:pt x="114655" y="163893"/>
                  </a:lnTo>
                  <a:lnTo>
                    <a:pt x="117487" y="166128"/>
                  </a:lnTo>
                  <a:lnTo>
                    <a:pt x="121208" y="170446"/>
                  </a:lnTo>
                  <a:lnTo>
                    <a:pt x="124180" y="162852"/>
                  </a:lnTo>
                  <a:lnTo>
                    <a:pt x="126568" y="157645"/>
                  </a:lnTo>
                  <a:lnTo>
                    <a:pt x="128498" y="151384"/>
                  </a:lnTo>
                  <a:close/>
                </a:path>
                <a:path w="7271384" h="1503045">
                  <a:moveTo>
                    <a:pt x="235419" y="118643"/>
                  </a:moveTo>
                  <a:lnTo>
                    <a:pt x="233680" y="115595"/>
                  </a:lnTo>
                  <a:lnTo>
                    <a:pt x="231648" y="112763"/>
                  </a:lnTo>
                  <a:lnTo>
                    <a:pt x="229311" y="110147"/>
                  </a:lnTo>
                  <a:lnTo>
                    <a:pt x="215912" y="127571"/>
                  </a:lnTo>
                  <a:lnTo>
                    <a:pt x="218287" y="128905"/>
                  </a:lnTo>
                  <a:lnTo>
                    <a:pt x="222161" y="131445"/>
                  </a:lnTo>
                  <a:lnTo>
                    <a:pt x="222910" y="131445"/>
                  </a:lnTo>
                  <a:lnTo>
                    <a:pt x="227533" y="127609"/>
                  </a:lnTo>
                  <a:lnTo>
                    <a:pt x="231698" y="123342"/>
                  </a:lnTo>
                  <a:lnTo>
                    <a:pt x="235419" y="118643"/>
                  </a:lnTo>
                  <a:close/>
                </a:path>
                <a:path w="7271384" h="1503045">
                  <a:moveTo>
                    <a:pt x="268173" y="85445"/>
                  </a:moveTo>
                  <a:lnTo>
                    <a:pt x="258191" y="72199"/>
                  </a:lnTo>
                  <a:lnTo>
                    <a:pt x="256260" y="75018"/>
                  </a:lnTo>
                  <a:lnTo>
                    <a:pt x="252691" y="78295"/>
                  </a:lnTo>
                  <a:lnTo>
                    <a:pt x="252691" y="80975"/>
                  </a:lnTo>
                  <a:lnTo>
                    <a:pt x="254050" y="85166"/>
                  </a:lnTo>
                  <a:lnTo>
                    <a:pt x="256032" y="89039"/>
                  </a:lnTo>
                  <a:lnTo>
                    <a:pt x="258648" y="92583"/>
                  </a:lnTo>
                  <a:lnTo>
                    <a:pt x="268173" y="85445"/>
                  </a:lnTo>
                  <a:close/>
                </a:path>
                <a:path w="7271384" h="1503045">
                  <a:moveTo>
                    <a:pt x="269659" y="113423"/>
                  </a:moveTo>
                  <a:lnTo>
                    <a:pt x="258343" y="105689"/>
                  </a:lnTo>
                  <a:lnTo>
                    <a:pt x="250304" y="113131"/>
                  </a:lnTo>
                  <a:lnTo>
                    <a:pt x="254457" y="116332"/>
                  </a:lnTo>
                  <a:lnTo>
                    <a:pt x="258826" y="119214"/>
                  </a:lnTo>
                  <a:lnTo>
                    <a:pt x="263410" y="121767"/>
                  </a:lnTo>
                  <a:lnTo>
                    <a:pt x="264147" y="122059"/>
                  </a:lnTo>
                  <a:lnTo>
                    <a:pt x="267576" y="116408"/>
                  </a:lnTo>
                  <a:lnTo>
                    <a:pt x="269659" y="113423"/>
                  </a:lnTo>
                  <a:close/>
                </a:path>
                <a:path w="7271384" h="1503045">
                  <a:moveTo>
                    <a:pt x="308673" y="225221"/>
                  </a:moveTo>
                  <a:lnTo>
                    <a:pt x="304647" y="222834"/>
                  </a:lnTo>
                  <a:lnTo>
                    <a:pt x="302425" y="221208"/>
                  </a:lnTo>
                  <a:lnTo>
                    <a:pt x="299135" y="225221"/>
                  </a:lnTo>
                  <a:lnTo>
                    <a:pt x="296202" y="229489"/>
                  </a:lnTo>
                  <a:lnTo>
                    <a:pt x="293636" y="234010"/>
                  </a:lnTo>
                  <a:lnTo>
                    <a:pt x="292887" y="235496"/>
                  </a:lnTo>
                  <a:lnTo>
                    <a:pt x="295719" y="238620"/>
                  </a:lnTo>
                  <a:lnTo>
                    <a:pt x="298996" y="245173"/>
                  </a:lnTo>
                  <a:lnTo>
                    <a:pt x="302475" y="238937"/>
                  </a:lnTo>
                  <a:lnTo>
                    <a:pt x="305600" y="232537"/>
                  </a:lnTo>
                  <a:lnTo>
                    <a:pt x="308673" y="225221"/>
                  </a:lnTo>
                  <a:close/>
                </a:path>
                <a:path w="7271384" h="1503045">
                  <a:moveTo>
                    <a:pt x="955205" y="1240002"/>
                  </a:moveTo>
                  <a:lnTo>
                    <a:pt x="951776" y="1236129"/>
                  </a:lnTo>
                  <a:lnTo>
                    <a:pt x="948499" y="1229880"/>
                  </a:lnTo>
                  <a:lnTo>
                    <a:pt x="945400" y="1235189"/>
                  </a:lnTo>
                  <a:lnTo>
                    <a:pt x="942721" y="1240701"/>
                  </a:lnTo>
                  <a:lnTo>
                    <a:pt x="940460" y="1246403"/>
                  </a:lnTo>
                  <a:lnTo>
                    <a:pt x="940168" y="1247597"/>
                  </a:lnTo>
                  <a:lnTo>
                    <a:pt x="946124" y="1251470"/>
                  </a:lnTo>
                  <a:lnTo>
                    <a:pt x="949782" y="1249184"/>
                  </a:lnTo>
                  <a:lnTo>
                    <a:pt x="952563" y="1246111"/>
                  </a:lnTo>
                  <a:lnTo>
                    <a:pt x="954455" y="1242237"/>
                  </a:lnTo>
                  <a:lnTo>
                    <a:pt x="955205" y="1240002"/>
                  </a:lnTo>
                  <a:close/>
                </a:path>
                <a:path w="7271384" h="1503045">
                  <a:moveTo>
                    <a:pt x="1000912" y="1313688"/>
                  </a:moveTo>
                  <a:lnTo>
                    <a:pt x="995159" y="1310449"/>
                  </a:lnTo>
                  <a:lnTo>
                    <a:pt x="989203" y="1307617"/>
                  </a:lnTo>
                  <a:lnTo>
                    <a:pt x="983043" y="1305204"/>
                  </a:lnTo>
                  <a:lnTo>
                    <a:pt x="981113" y="1304607"/>
                  </a:lnTo>
                  <a:lnTo>
                    <a:pt x="978281" y="1307287"/>
                  </a:lnTo>
                  <a:lnTo>
                    <a:pt x="975906" y="1308481"/>
                  </a:lnTo>
                  <a:lnTo>
                    <a:pt x="979690" y="1313383"/>
                  </a:lnTo>
                  <a:lnTo>
                    <a:pt x="983767" y="1318044"/>
                  </a:lnTo>
                  <a:lnTo>
                    <a:pt x="988110" y="1322476"/>
                  </a:lnTo>
                  <a:lnTo>
                    <a:pt x="992657" y="1319949"/>
                  </a:lnTo>
                  <a:lnTo>
                    <a:pt x="996924" y="1317015"/>
                  </a:lnTo>
                  <a:lnTo>
                    <a:pt x="1000912" y="1313688"/>
                  </a:lnTo>
                  <a:close/>
                </a:path>
                <a:path w="7271384" h="1503045">
                  <a:moveTo>
                    <a:pt x="1037844" y="699046"/>
                  </a:moveTo>
                  <a:lnTo>
                    <a:pt x="1032179" y="695769"/>
                  </a:lnTo>
                  <a:lnTo>
                    <a:pt x="1029360" y="692048"/>
                  </a:lnTo>
                  <a:lnTo>
                    <a:pt x="1023696" y="693534"/>
                  </a:lnTo>
                  <a:lnTo>
                    <a:pt x="1021613" y="697560"/>
                  </a:lnTo>
                  <a:lnTo>
                    <a:pt x="1019086" y="700239"/>
                  </a:lnTo>
                  <a:lnTo>
                    <a:pt x="1021461" y="702017"/>
                  </a:lnTo>
                  <a:lnTo>
                    <a:pt x="1023404" y="705446"/>
                  </a:lnTo>
                  <a:lnTo>
                    <a:pt x="1029360" y="705154"/>
                  </a:lnTo>
                  <a:lnTo>
                    <a:pt x="1032179" y="702322"/>
                  </a:lnTo>
                  <a:lnTo>
                    <a:pt x="1037844" y="699046"/>
                  </a:lnTo>
                  <a:close/>
                </a:path>
                <a:path w="7271384" h="1503045">
                  <a:moveTo>
                    <a:pt x="1137462" y="1388122"/>
                  </a:moveTo>
                  <a:lnTo>
                    <a:pt x="1125842" y="1375473"/>
                  </a:lnTo>
                  <a:lnTo>
                    <a:pt x="1119149" y="1383360"/>
                  </a:lnTo>
                  <a:lnTo>
                    <a:pt x="1122387" y="1386382"/>
                  </a:lnTo>
                  <a:lnTo>
                    <a:pt x="1125969" y="1388973"/>
                  </a:lnTo>
                  <a:lnTo>
                    <a:pt x="1129868" y="1391094"/>
                  </a:lnTo>
                  <a:lnTo>
                    <a:pt x="1131646" y="1391843"/>
                  </a:lnTo>
                  <a:lnTo>
                    <a:pt x="1134922" y="1389164"/>
                  </a:lnTo>
                  <a:lnTo>
                    <a:pt x="1137462" y="1388122"/>
                  </a:lnTo>
                  <a:close/>
                </a:path>
                <a:path w="7271384" h="1503045">
                  <a:moveTo>
                    <a:pt x="1143419" y="1313548"/>
                  </a:moveTo>
                  <a:lnTo>
                    <a:pt x="1136713" y="1306245"/>
                  </a:lnTo>
                  <a:lnTo>
                    <a:pt x="1132840" y="1310411"/>
                  </a:lnTo>
                  <a:lnTo>
                    <a:pt x="1128674" y="1314589"/>
                  </a:lnTo>
                  <a:lnTo>
                    <a:pt x="1125105" y="1319047"/>
                  </a:lnTo>
                  <a:lnTo>
                    <a:pt x="1125994" y="1320736"/>
                  </a:lnTo>
                  <a:lnTo>
                    <a:pt x="1127137" y="1322222"/>
                  </a:lnTo>
                  <a:lnTo>
                    <a:pt x="1128522" y="1323517"/>
                  </a:lnTo>
                  <a:lnTo>
                    <a:pt x="1133741" y="1320533"/>
                  </a:lnTo>
                  <a:lnTo>
                    <a:pt x="1138199" y="1317269"/>
                  </a:lnTo>
                  <a:lnTo>
                    <a:pt x="1143419" y="1313548"/>
                  </a:lnTo>
                  <a:close/>
                </a:path>
                <a:path w="7271384" h="1503045">
                  <a:moveTo>
                    <a:pt x="1216380" y="1424000"/>
                  </a:moveTo>
                  <a:lnTo>
                    <a:pt x="1213929" y="1421815"/>
                  </a:lnTo>
                  <a:lnTo>
                    <a:pt x="1211287" y="1419885"/>
                  </a:lnTo>
                  <a:lnTo>
                    <a:pt x="1208481" y="1418196"/>
                  </a:lnTo>
                  <a:lnTo>
                    <a:pt x="1204556" y="1421282"/>
                  </a:lnTo>
                  <a:lnTo>
                    <a:pt x="1201140" y="1424863"/>
                  </a:lnTo>
                  <a:lnTo>
                    <a:pt x="1197762" y="1429499"/>
                  </a:lnTo>
                  <a:lnTo>
                    <a:pt x="1203274" y="1434858"/>
                  </a:lnTo>
                  <a:lnTo>
                    <a:pt x="1207846" y="1431493"/>
                  </a:lnTo>
                  <a:lnTo>
                    <a:pt x="1212215" y="1427861"/>
                  </a:lnTo>
                  <a:lnTo>
                    <a:pt x="1216380" y="1424000"/>
                  </a:lnTo>
                  <a:close/>
                </a:path>
                <a:path w="7271384" h="1503045">
                  <a:moveTo>
                    <a:pt x="1251521" y="1460169"/>
                  </a:moveTo>
                  <a:lnTo>
                    <a:pt x="1244066" y="1451686"/>
                  </a:lnTo>
                  <a:lnTo>
                    <a:pt x="1240345" y="1456156"/>
                  </a:lnTo>
                  <a:lnTo>
                    <a:pt x="1236472" y="1460614"/>
                  </a:lnTo>
                  <a:lnTo>
                    <a:pt x="1233055" y="1465376"/>
                  </a:lnTo>
                  <a:lnTo>
                    <a:pt x="1232611" y="1465821"/>
                  </a:lnTo>
                  <a:lnTo>
                    <a:pt x="1236624" y="1469847"/>
                  </a:lnTo>
                  <a:lnTo>
                    <a:pt x="1240942" y="1467319"/>
                  </a:lnTo>
                  <a:lnTo>
                    <a:pt x="1245412" y="1464183"/>
                  </a:lnTo>
                  <a:lnTo>
                    <a:pt x="1251521" y="1460169"/>
                  </a:lnTo>
                  <a:close/>
                </a:path>
                <a:path w="7271384" h="1503045">
                  <a:moveTo>
                    <a:pt x="1277569" y="1166622"/>
                  </a:moveTo>
                  <a:lnTo>
                    <a:pt x="1274749" y="1163485"/>
                  </a:lnTo>
                  <a:lnTo>
                    <a:pt x="1273251" y="1160360"/>
                  </a:lnTo>
                  <a:lnTo>
                    <a:pt x="1270876" y="1162748"/>
                  </a:lnTo>
                  <a:lnTo>
                    <a:pt x="1267155" y="1164983"/>
                  </a:lnTo>
                  <a:lnTo>
                    <a:pt x="1265656" y="1170635"/>
                  </a:lnTo>
                  <a:lnTo>
                    <a:pt x="1268196" y="1174203"/>
                  </a:lnTo>
                  <a:lnTo>
                    <a:pt x="1270431" y="1180909"/>
                  </a:lnTo>
                  <a:lnTo>
                    <a:pt x="1274152" y="1175105"/>
                  </a:lnTo>
                  <a:lnTo>
                    <a:pt x="1277277" y="1172870"/>
                  </a:lnTo>
                  <a:lnTo>
                    <a:pt x="1277569" y="1166622"/>
                  </a:lnTo>
                  <a:close/>
                </a:path>
                <a:path w="7271384" h="1503045">
                  <a:moveTo>
                    <a:pt x="1287995" y="1131633"/>
                  </a:moveTo>
                  <a:lnTo>
                    <a:pt x="1277874" y="1120914"/>
                  </a:lnTo>
                  <a:lnTo>
                    <a:pt x="1275791" y="1124191"/>
                  </a:lnTo>
                  <a:lnTo>
                    <a:pt x="1272209" y="1127620"/>
                  </a:lnTo>
                  <a:lnTo>
                    <a:pt x="1272209" y="1133271"/>
                  </a:lnTo>
                  <a:lnTo>
                    <a:pt x="1275791" y="1136243"/>
                  </a:lnTo>
                  <a:lnTo>
                    <a:pt x="1277874" y="1139075"/>
                  </a:lnTo>
                  <a:lnTo>
                    <a:pt x="1287995" y="1131633"/>
                  </a:lnTo>
                  <a:close/>
                </a:path>
                <a:path w="7271384" h="1503045">
                  <a:moveTo>
                    <a:pt x="1289481" y="1065834"/>
                  </a:moveTo>
                  <a:lnTo>
                    <a:pt x="1282941" y="1057503"/>
                  </a:lnTo>
                  <a:lnTo>
                    <a:pt x="1279296" y="1060831"/>
                  </a:lnTo>
                  <a:lnTo>
                    <a:pt x="1275969" y="1064463"/>
                  </a:lnTo>
                  <a:lnTo>
                    <a:pt x="1272959" y="1068374"/>
                  </a:lnTo>
                  <a:lnTo>
                    <a:pt x="1272209" y="1069555"/>
                  </a:lnTo>
                  <a:lnTo>
                    <a:pt x="1274749" y="1073137"/>
                  </a:lnTo>
                  <a:lnTo>
                    <a:pt x="1275791" y="1075512"/>
                  </a:lnTo>
                  <a:lnTo>
                    <a:pt x="1289481" y="1065834"/>
                  </a:lnTo>
                  <a:close/>
                </a:path>
                <a:path w="7271384" h="1503045">
                  <a:moveTo>
                    <a:pt x="1356944" y="1355521"/>
                  </a:moveTo>
                  <a:lnTo>
                    <a:pt x="1340853" y="1344803"/>
                  </a:lnTo>
                  <a:lnTo>
                    <a:pt x="1335938" y="1352245"/>
                  </a:lnTo>
                  <a:lnTo>
                    <a:pt x="1340739" y="1355509"/>
                  </a:lnTo>
                  <a:lnTo>
                    <a:pt x="1345692" y="1358493"/>
                  </a:lnTo>
                  <a:lnTo>
                    <a:pt x="1350835" y="1361173"/>
                  </a:lnTo>
                  <a:lnTo>
                    <a:pt x="1351876" y="1361630"/>
                  </a:lnTo>
                  <a:lnTo>
                    <a:pt x="1354848" y="1357604"/>
                  </a:lnTo>
                  <a:lnTo>
                    <a:pt x="1356944" y="1355521"/>
                  </a:lnTo>
                  <a:close/>
                </a:path>
                <a:path w="7271384" h="1503045">
                  <a:moveTo>
                    <a:pt x="1390891" y="1237183"/>
                  </a:moveTo>
                  <a:lnTo>
                    <a:pt x="1386128" y="1234198"/>
                  </a:lnTo>
                  <a:lnTo>
                    <a:pt x="1383449" y="1230477"/>
                  </a:lnTo>
                  <a:lnTo>
                    <a:pt x="1377784" y="1231963"/>
                  </a:lnTo>
                  <a:lnTo>
                    <a:pt x="1375702" y="1235989"/>
                  </a:lnTo>
                  <a:lnTo>
                    <a:pt x="1373174" y="1238669"/>
                  </a:lnTo>
                  <a:lnTo>
                    <a:pt x="1375702" y="1241044"/>
                  </a:lnTo>
                  <a:lnTo>
                    <a:pt x="1377937" y="1245069"/>
                  </a:lnTo>
                  <a:lnTo>
                    <a:pt x="1383588" y="1245069"/>
                  </a:lnTo>
                  <a:lnTo>
                    <a:pt x="1386268" y="1241044"/>
                  </a:lnTo>
                  <a:lnTo>
                    <a:pt x="1390891" y="1237183"/>
                  </a:lnTo>
                  <a:close/>
                </a:path>
                <a:path w="7271384" h="1503045">
                  <a:moveTo>
                    <a:pt x="1394460" y="1429956"/>
                  </a:moveTo>
                  <a:lnTo>
                    <a:pt x="1392720" y="1423441"/>
                  </a:lnTo>
                  <a:lnTo>
                    <a:pt x="1390980" y="1418717"/>
                  </a:lnTo>
                  <a:lnTo>
                    <a:pt x="1388808" y="1414170"/>
                  </a:lnTo>
                  <a:lnTo>
                    <a:pt x="1386573" y="1417002"/>
                  </a:lnTo>
                  <a:lnTo>
                    <a:pt x="1382699" y="1419834"/>
                  </a:lnTo>
                  <a:lnTo>
                    <a:pt x="1382699" y="1422654"/>
                  </a:lnTo>
                  <a:lnTo>
                    <a:pt x="1383690" y="1427899"/>
                  </a:lnTo>
                  <a:lnTo>
                    <a:pt x="1385481" y="1432864"/>
                  </a:lnTo>
                  <a:lnTo>
                    <a:pt x="1388059" y="1437538"/>
                  </a:lnTo>
                  <a:lnTo>
                    <a:pt x="1391335" y="1432636"/>
                  </a:lnTo>
                  <a:lnTo>
                    <a:pt x="1394460" y="1429956"/>
                  </a:lnTo>
                  <a:close/>
                </a:path>
                <a:path w="7271384" h="1503045">
                  <a:moveTo>
                    <a:pt x="1426184" y="1310119"/>
                  </a:moveTo>
                  <a:lnTo>
                    <a:pt x="1422755" y="1306398"/>
                  </a:lnTo>
                  <a:lnTo>
                    <a:pt x="1419923" y="1301038"/>
                  </a:lnTo>
                  <a:lnTo>
                    <a:pt x="1415910" y="1306093"/>
                  </a:lnTo>
                  <a:lnTo>
                    <a:pt x="1411732" y="1308773"/>
                  </a:lnTo>
                  <a:lnTo>
                    <a:pt x="1411439" y="1313840"/>
                  </a:lnTo>
                  <a:lnTo>
                    <a:pt x="1415313" y="1316812"/>
                  </a:lnTo>
                  <a:lnTo>
                    <a:pt x="1417243" y="1319644"/>
                  </a:lnTo>
                  <a:lnTo>
                    <a:pt x="1420228" y="1317269"/>
                  </a:lnTo>
                  <a:lnTo>
                    <a:pt x="1424686" y="1314881"/>
                  </a:lnTo>
                  <a:lnTo>
                    <a:pt x="1426184" y="1310119"/>
                  </a:lnTo>
                  <a:close/>
                </a:path>
                <a:path w="7271384" h="1503045">
                  <a:moveTo>
                    <a:pt x="1467421" y="1349717"/>
                  </a:moveTo>
                  <a:lnTo>
                    <a:pt x="1456410" y="1344510"/>
                  </a:lnTo>
                  <a:lnTo>
                    <a:pt x="1448219" y="1351495"/>
                  </a:lnTo>
                  <a:lnTo>
                    <a:pt x="1451495" y="1353235"/>
                  </a:lnTo>
                  <a:lnTo>
                    <a:pt x="1454975" y="1354366"/>
                  </a:lnTo>
                  <a:lnTo>
                    <a:pt x="1458633" y="1354924"/>
                  </a:lnTo>
                  <a:lnTo>
                    <a:pt x="1461770" y="1354632"/>
                  </a:lnTo>
                  <a:lnTo>
                    <a:pt x="1464589" y="1351495"/>
                  </a:lnTo>
                  <a:lnTo>
                    <a:pt x="1467421" y="1349717"/>
                  </a:lnTo>
                  <a:close/>
                </a:path>
                <a:path w="7271384" h="1503045">
                  <a:moveTo>
                    <a:pt x="1498244" y="986497"/>
                  </a:moveTo>
                  <a:lnTo>
                    <a:pt x="1492732" y="976071"/>
                  </a:lnTo>
                  <a:lnTo>
                    <a:pt x="1489887" y="979982"/>
                  </a:lnTo>
                  <a:lnTo>
                    <a:pt x="1487754" y="984250"/>
                  </a:lnTo>
                  <a:lnTo>
                    <a:pt x="1486331" y="988872"/>
                  </a:lnTo>
                  <a:lnTo>
                    <a:pt x="1485887" y="991412"/>
                  </a:lnTo>
                  <a:lnTo>
                    <a:pt x="1489456" y="994537"/>
                  </a:lnTo>
                  <a:lnTo>
                    <a:pt x="1491246" y="997508"/>
                  </a:lnTo>
                  <a:lnTo>
                    <a:pt x="1498244" y="986497"/>
                  </a:lnTo>
                  <a:close/>
                </a:path>
                <a:path w="7271384" h="1503045">
                  <a:moveTo>
                    <a:pt x="2733535" y="769302"/>
                  </a:moveTo>
                  <a:lnTo>
                    <a:pt x="2727579" y="761568"/>
                  </a:lnTo>
                  <a:lnTo>
                    <a:pt x="2724023" y="765162"/>
                  </a:lnTo>
                  <a:lnTo>
                    <a:pt x="2721038" y="769175"/>
                  </a:lnTo>
                  <a:lnTo>
                    <a:pt x="2718638" y="773620"/>
                  </a:lnTo>
                  <a:lnTo>
                    <a:pt x="2717901" y="775563"/>
                  </a:lnTo>
                  <a:lnTo>
                    <a:pt x="2721622" y="779284"/>
                  </a:lnTo>
                  <a:lnTo>
                    <a:pt x="2723400" y="782256"/>
                  </a:lnTo>
                  <a:lnTo>
                    <a:pt x="2733535" y="769302"/>
                  </a:lnTo>
                  <a:close/>
                </a:path>
                <a:path w="7271384" h="1503045">
                  <a:moveTo>
                    <a:pt x="3064687" y="803986"/>
                  </a:moveTo>
                  <a:lnTo>
                    <a:pt x="3061855" y="799973"/>
                  </a:lnTo>
                  <a:lnTo>
                    <a:pt x="3060217" y="794905"/>
                  </a:lnTo>
                  <a:lnTo>
                    <a:pt x="3046819" y="807415"/>
                  </a:lnTo>
                  <a:lnTo>
                    <a:pt x="3049651" y="809650"/>
                  </a:lnTo>
                  <a:lnTo>
                    <a:pt x="3052622" y="813663"/>
                  </a:lnTo>
                  <a:lnTo>
                    <a:pt x="3055607" y="813663"/>
                  </a:lnTo>
                  <a:lnTo>
                    <a:pt x="3059569" y="813066"/>
                  </a:lnTo>
                  <a:lnTo>
                    <a:pt x="3062338" y="810933"/>
                  </a:lnTo>
                  <a:lnTo>
                    <a:pt x="3063938" y="807262"/>
                  </a:lnTo>
                  <a:lnTo>
                    <a:pt x="3064687" y="803986"/>
                  </a:lnTo>
                  <a:close/>
                </a:path>
                <a:path w="7271384" h="1503045">
                  <a:moveTo>
                    <a:pt x="3094317" y="707529"/>
                  </a:moveTo>
                  <a:lnTo>
                    <a:pt x="3092310" y="701357"/>
                  </a:lnTo>
                  <a:lnTo>
                    <a:pt x="3089973" y="695299"/>
                  </a:lnTo>
                  <a:lnTo>
                    <a:pt x="3087319" y="689368"/>
                  </a:lnTo>
                  <a:lnTo>
                    <a:pt x="3076156" y="699795"/>
                  </a:lnTo>
                  <a:lnTo>
                    <a:pt x="3085388" y="708126"/>
                  </a:lnTo>
                  <a:lnTo>
                    <a:pt x="3090303" y="712000"/>
                  </a:lnTo>
                  <a:lnTo>
                    <a:pt x="3090303" y="712139"/>
                  </a:lnTo>
                  <a:lnTo>
                    <a:pt x="3094317" y="708571"/>
                  </a:lnTo>
                  <a:lnTo>
                    <a:pt x="3094317" y="707529"/>
                  </a:lnTo>
                  <a:close/>
                </a:path>
                <a:path w="7271384" h="1503045">
                  <a:moveTo>
                    <a:pt x="3105188" y="917575"/>
                  </a:moveTo>
                  <a:lnTo>
                    <a:pt x="3101771" y="915631"/>
                  </a:lnTo>
                  <a:lnTo>
                    <a:pt x="3098241" y="913892"/>
                  </a:lnTo>
                  <a:lnTo>
                    <a:pt x="3094621" y="912368"/>
                  </a:lnTo>
                  <a:lnTo>
                    <a:pt x="3091230" y="917130"/>
                  </a:lnTo>
                  <a:lnTo>
                    <a:pt x="3088157" y="922096"/>
                  </a:lnTo>
                  <a:lnTo>
                    <a:pt x="3085388" y="927252"/>
                  </a:lnTo>
                  <a:lnTo>
                    <a:pt x="3085236" y="927392"/>
                  </a:lnTo>
                  <a:lnTo>
                    <a:pt x="3090303" y="930529"/>
                  </a:lnTo>
                  <a:lnTo>
                    <a:pt x="3095218" y="927100"/>
                  </a:lnTo>
                  <a:lnTo>
                    <a:pt x="3099079" y="923226"/>
                  </a:lnTo>
                  <a:lnTo>
                    <a:pt x="3105188" y="917575"/>
                  </a:lnTo>
                  <a:close/>
                </a:path>
                <a:path w="7271384" h="1503045">
                  <a:moveTo>
                    <a:pt x="3169958" y="733437"/>
                  </a:moveTo>
                  <a:lnTo>
                    <a:pt x="3168243" y="731050"/>
                  </a:lnTo>
                  <a:lnTo>
                    <a:pt x="3166402" y="728776"/>
                  </a:lnTo>
                  <a:lnTo>
                    <a:pt x="3164446" y="726579"/>
                  </a:lnTo>
                  <a:lnTo>
                    <a:pt x="3159087" y="729856"/>
                  </a:lnTo>
                  <a:lnTo>
                    <a:pt x="3149562" y="736701"/>
                  </a:lnTo>
                  <a:lnTo>
                    <a:pt x="3151047" y="738339"/>
                  </a:lnTo>
                  <a:lnTo>
                    <a:pt x="3152991" y="741172"/>
                  </a:lnTo>
                  <a:lnTo>
                    <a:pt x="3153727" y="741172"/>
                  </a:lnTo>
                  <a:lnTo>
                    <a:pt x="3158794" y="739241"/>
                  </a:lnTo>
                  <a:lnTo>
                    <a:pt x="3163557" y="736561"/>
                  </a:lnTo>
                  <a:lnTo>
                    <a:pt x="3169958" y="733437"/>
                  </a:lnTo>
                  <a:close/>
                </a:path>
                <a:path w="7271384" h="1503045">
                  <a:moveTo>
                    <a:pt x="3204654" y="586511"/>
                  </a:moveTo>
                  <a:lnTo>
                    <a:pt x="3201225" y="583082"/>
                  </a:lnTo>
                  <a:lnTo>
                    <a:pt x="3198850" y="579958"/>
                  </a:lnTo>
                  <a:lnTo>
                    <a:pt x="3198253" y="579805"/>
                  </a:lnTo>
                  <a:lnTo>
                    <a:pt x="3193046" y="582637"/>
                  </a:lnTo>
                  <a:lnTo>
                    <a:pt x="3188271" y="585914"/>
                  </a:lnTo>
                  <a:lnTo>
                    <a:pt x="3183369" y="589191"/>
                  </a:lnTo>
                  <a:lnTo>
                    <a:pt x="3184702" y="590677"/>
                  </a:lnTo>
                  <a:lnTo>
                    <a:pt x="3187090" y="593509"/>
                  </a:lnTo>
                  <a:lnTo>
                    <a:pt x="3192589" y="591718"/>
                  </a:lnTo>
                  <a:lnTo>
                    <a:pt x="3197809" y="589330"/>
                  </a:lnTo>
                  <a:lnTo>
                    <a:pt x="3204654" y="586511"/>
                  </a:lnTo>
                  <a:close/>
                </a:path>
                <a:path w="7271384" h="1503045">
                  <a:moveTo>
                    <a:pt x="3241878" y="734326"/>
                  </a:moveTo>
                  <a:lnTo>
                    <a:pt x="3237865" y="731939"/>
                  </a:lnTo>
                  <a:lnTo>
                    <a:pt x="3235922" y="730008"/>
                  </a:lnTo>
                  <a:lnTo>
                    <a:pt x="3233343" y="733310"/>
                  </a:lnTo>
                  <a:lnTo>
                    <a:pt x="3231210" y="736879"/>
                  </a:lnTo>
                  <a:lnTo>
                    <a:pt x="3229521" y="740727"/>
                  </a:lnTo>
                  <a:lnTo>
                    <a:pt x="3228924" y="742518"/>
                  </a:lnTo>
                  <a:lnTo>
                    <a:pt x="3231756" y="745337"/>
                  </a:lnTo>
                  <a:lnTo>
                    <a:pt x="3234436" y="750252"/>
                  </a:lnTo>
                  <a:lnTo>
                    <a:pt x="3237293" y="745617"/>
                  </a:lnTo>
                  <a:lnTo>
                    <a:pt x="3239668" y="740765"/>
                  </a:lnTo>
                  <a:lnTo>
                    <a:pt x="3241586" y="735660"/>
                  </a:lnTo>
                  <a:lnTo>
                    <a:pt x="3241878" y="734326"/>
                  </a:lnTo>
                  <a:close/>
                </a:path>
                <a:path w="7271384" h="1503045">
                  <a:moveTo>
                    <a:pt x="3251708" y="1246847"/>
                  </a:moveTo>
                  <a:lnTo>
                    <a:pt x="3246145" y="1242872"/>
                  </a:lnTo>
                  <a:lnTo>
                    <a:pt x="3240290" y="1239405"/>
                  </a:lnTo>
                  <a:lnTo>
                    <a:pt x="3234144" y="1236433"/>
                  </a:lnTo>
                  <a:lnTo>
                    <a:pt x="3232353" y="1235837"/>
                  </a:lnTo>
                  <a:lnTo>
                    <a:pt x="3229229" y="1239113"/>
                  </a:lnTo>
                  <a:lnTo>
                    <a:pt x="3226689" y="1240751"/>
                  </a:lnTo>
                  <a:lnTo>
                    <a:pt x="3230549" y="1243799"/>
                  </a:lnTo>
                  <a:lnTo>
                    <a:pt x="3234613" y="1246530"/>
                  </a:lnTo>
                  <a:lnTo>
                    <a:pt x="3238906" y="1248930"/>
                  </a:lnTo>
                  <a:lnTo>
                    <a:pt x="3240836" y="1249832"/>
                  </a:lnTo>
                  <a:lnTo>
                    <a:pt x="3243821" y="1248346"/>
                  </a:lnTo>
                  <a:lnTo>
                    <a:pt x="3251708" y="1246847"/>
                  </a:lnTo>
                  <a:close/>
                </a:path>
                <a:path w="7271384" h="1503045">
                  <a:moveTo>
                    <a:pt x="3274187" y="1025194"/>
                  </a:moveTo>
                  <a:lnTo>
                    <a:pt x="3272955" y="1019962"/>
                  </a:lnTo>
                  <a:lnTo>
                    <a:pt x="3271012" y="1015009"/>
                  </a:lnTo>
                  <a:lnTo>
                    <a:pt x="3268383" y="1010310"/>
                  </a:lnTo>
                  <a:lnTo>
                    <a:pt x="3264217" y="1015517"/>
                  </a:lnTo>
                  <a:lnTo>
                    <a:pt x="3260648" y="1018197"/>
                  </a:lnTo>
                  <a:lnTo>
                    <a:pt x="3267786" y="1030554"/>
                  </a:lnTo>
                  <a:lnTo>
                    <a:pt x="3274187" y="1026693"/>
                  </a:lnTo>
                  <a:lnTo>
                    <a:pt x="3274187" y="1025194"/>
                  </a:lnTo>
                  <a:close/>
                </a:path>
                <a:path w="7271384" h="1503045">
                  <a:moveTo>
                    <a:pt x="3282683" y="697407"/>
                  </a:moveTo>
                  <a:lnTo>
                    <a:pt x="3277019" y="695172"/>
                  </a:lnTo>
                  <a:lnTo>
                    <a:pt x="3273298" y="692353"/>
                  </a:lnTo>
                  <a:lnTo>
                    <a:pt x="3270173" y="692937"/>
                  </a:lnTo>
                  <a:lnTo>
                    <a:pt x="3266567" y="694474"/>
                  </a:lnTo>
                  <a:lnTo>
                    <a:pt x="3264331" y="697153"/>
                  </a:lnTo>
                  <a:lnTo>
                    <a:pt x="3263468" y="700976"/>
                  </a:lnTo>
                  <a:lnTo>
                    <a:pt x="3263023" y="703808"/>
                  </a:lnTo>
                  <a:lnTo>
                    <a:pt x="3266148" y="707085"/>
                  </a:lnTo>
                  <a:lnTo>
                    <a:pt x="3267786" y="710057"/>
                  </a:lnTo>
                  <a:lnTo>
                    <a:pt x="3282683" y="697407"/>
                  </a:lnTo>
                  <a:close/>
                </a:path>
                <a:path w="7271384" h="1503045">
                  <a:moveTo>
                    <a:pt x="3309035" y="1022070"/>
                  </a:moveTo>
                  <a:lnTo>
                    <a:pt x="3304717" y="1020432"/>
                  </a:lnTo>
                  <a:lnTo>
                    <a:pt x="3302330" y="1019098"/>
                  </a:lnTo>
                  <a:lnTo>
                    <a:pt x="3300628" y="1023277"/>
                  </a:lnTo>
                  <a:lnTo>
                    <a:pt x="3299193" y="1027544"/>
                  </a:lnTo>
                  <a:lnTo>
                    <a:pt x="3298012" y="1031900"/>
                  </a:lnTo>
                  <a:lnTo>
                    <a:pt x="3297872" y="1032941"/>
                  </a:lnTo>
                  <a:lnTo>
                    <a:pt x="3300844" y="1034580"/>
                  </a:lnTo>
                  <a:lnTo>
                    <a:pt x="3303968" y="1037259"/>
                  </a:lnTo>
                  <a:lnTo>
                    <a:pt x="3306026" y="1032637"/>
                  </a:lnTo>
                  <a:lnTo>
                    <a:pt x="3307664" y="1027874"/>
                  </a:lnTo>
                  <a:lnTo>
                    <a:pt x="3308883" y="1022972"/>
                  </a:lnTo>
                  <a:lnTo>
                    <a:pt x="3309035" y="1022070"/>
                  </a:lnTo>
                  <a:close/>
                </a:path>
                <a:path w="7271384" h="1503045">
                  <a:moveTo>
                    <a:pt x="3341789" y="410108"/>
                  </a:moveTo>
                  <a:lnTo>
                    <a:pt x="3334651" y="400723"/>
                  </a:lnTo>
                  <a:lnTo>
                    <a:pt x="3332416" y="403263"/>
                  </a:lnTo>
                  <a:lnTo>
                    <a:pt x="3328390" y="405498"/>
                  </a:lnTo>
                  <a:lnTo>
                    <a:pt x="3328390" y="411441"/>
                  </a:lnTo>
                  <a:lnTo>
                    <a:pt x="3331819" y="414578"/>
                  </a:lnTo>
                  <a:lnTo>
                    <a:pt x="3333750" y="417703"/>
                  </a:lnTo>
                  <a:lnTo>
                    <a:pt x="3341789" y="410108"/>
                  </a:lnTo>
                  <a:close/>
                </a:path>
                <a:path w="7271384" h="1503045">
                  <a:moveTo>
                    <a:pt x="3345662" y="1205318"/>
                  </a:moveTo>
                  <a:lnTo>
                    <a:pt x="3345065" y="1200264"/>
                  </a:lnTo>
                  <a:lnTo>
                    <a:pt x="3341789" y="1195946"/>
                  </a:lnTo>
                  <a:lnTo>
                    <a:pt x="3336137" y="1195946"/>
                  </a:lnTo>
                  <a:lnTo>
                    <a:pt x="3333153" y="1199362"/>
                  </a:lnTo>
                  <a:lnTo>
                    <a:pt x="3330181" y="1201305"/>
                  </a:lnTo>
                  <a:lnTo>
                    <a:pt x="3339706" y="1213954"/>
                  </a:lnTo>
                  <a:lnTo>
                    <a:pt x="3342538" y="1208887"/>
                  </a:lnTo>
                  <a:lnTo>
                    <a:pt x="3345662" y="1205318"/>
                  </a:lnTo>
                  <a:close/>
                </a:path>
                <a:path w="7271384" h="1503045">
                  <a:moveTo>
                    <a:pt x="3349091" y="513867"/>
                  </a:moveTo>
                  <a:lnTo>
                    <a:pt x="3343579" y="508800"/>
                  </a:lnTo>
                  <a:lnTo>
                    <a:pt x="3341941" y="508800"/>
                  </a:lnTo>
                  <a:lnTo>
                    <a:pt x="3337280" y="510717"/>
                  </a:lnTo>
                  <a:lnTo>
                    <a:pt x="3332911" y="513143"/>
                  </a:lnTo>
                  <a:lnTo>
                    <a:pt x="3328835" y="516089"/>
                  </a:lnTo>
                  <a:lnTo>
                    <a:pt x="3340011" y="525475"/>
                  </a:lnTo>
                  <a:lnTo>
                    <a:pt x="3343338" y="522185"/>
                  </a:lnTo>
                  <a:lnTo>
                    <a:pt x="3346272" y="518553"/>
                  </a:lnTo>
                  <a:lnTo>
                    <a:pt x="3348786" y="514604"/>
                  </a:lnTo>
                  <a:lnTo>
                    <a:pt x="3349091" y="513867"/>
                  </a:lnTo>
                  <a:close/>
                </a:path>
                <a:path w="7271384" h="1503045">
                  <a:moveTo>
                    <a:pt x="3349536" y="548995"/>
                  </a:moveTo>
                  <a:lnTo>
                    <a:pt x="3346107" y="546468"/>
                  </a:lnTo>
                  <a:lnTo>
                    <a:pt x="3344468" y="544080"/>
                  </a:lnTo>
                  <a:lnTo>
                    <a:pt x="3342106" y="549376"/>
                  </a:lnTo>
                  <a:lnTo>
                    <a:pt x="3340023" y="554786"/>
                  </a:lnTo>
                  <a:lnTo>
                    <a:pt x="3338220" y="560311"/>
                  </a:lnTo>
                  <a:lnTo>
                    <a:pt x="3337928" y="561492"/>
                  </a:lnTo>
                  <a:lnTo>
                    <a:pt x="3340455" y="563435"/>
                  </a:lnTo>
                  <a:lnTo>
                    <a:pt x="3343579" y="567601"/>
                  </a:lnTo>
                  <a:lnTo>
                    <a:pt x="3345904" y="562241"/>
                  </a:lnTo>
                  <a:lnTo>
                    <a:pt x="3347796" y="556742"/>
                  </a:lnTo>
                  <a:lnTo>
                    <a:pt x="3349244" y="551078"/>
                  </a:lnTo>
                  <a:lnTo>
                    <a:pt x="3349536" y="548995"/>
                  </a:lnTo>
                  <a:close/>
                </a:path>
                <a:path w="7271384" h="1503045">
                  <a:moveTo>
                    <a:pt x="3349536" y="479628"/>
                  </a:moveTo>
                  <a:lnTo>
                    <a:pt x="3345662" y="476796"/>
                  </a:lnTo>
                  <a:lnTo>
                    <a:pt x="3343579" y="474116"/>
                  </a:lnTo>
                  <a:lnTo>
                    <a:pt x="3341497" y="477240"/>
                  </a:lnTo>
                  <a:lnTo>
                    <a:pt x="3338220" y="480364"/>
                  </a:lnTo>
                  <a:lnTo>
                    <a:pt x="3337026" y="486321"/>
                  </a:lnTo>
                  <a:lnTo>
                    <a:pt x="3339414" y="489750"/>
                  </a:lnTo>
                  <a:lnTo>
                    <a:pt x="3341789" y="497192"/>
                  </a:lnTo>
                  <a:lnTo>
                    <a:pt x="3345815" y="489597"/>
                  </a:lnTo>
                  <a:lnTo>
                    <a:pt x="3348939" y="484682"/>
                  </a:lnTo>
                  <a:lnTo>
                    <a:pt x="3349536" y="479628"/>
                  </a:lnTo>
                  <a:close/>
                </a:path>
                <a:path w="7271384" h="1503045">
                  <a:moveTo>
                    <a:pt x="3538944" y="811441"/>
                  </a:moveTo>
                  <a:lnTo>
                    <a:pt x="3524491" y="799820"/>
                  </a:lnTo>
                  <a:lnTo>
                    <a:pt x="3521583" y="803262"/>
                  </a:lnTo>
                  <a:lnTo>
                    <a:pt x="3519195" y="807034"/>
                  </a:lnTo>
                  <a:lnTo>
                    <a:pt x="3517354" y="811136"/>
                  </a:lnTo>
                  <a:lnTo>
                    <a:pt x="3516896" y="812482"/>
                  </a:lnTo>
                  <a:lnTo>
                    <a:pt x="3521964" y="817384"/>
                  </a:lnTo>
                  <a:lnTo>
                    <a:pt x="3524046" y="817384"/>
                  </a:lnTo>
                  <a:lnTo>
                    <a:pt x="3529241" y="815987"/>
                  </a:lnTo>
                  <a:lnTo>
                    <a:pt x="3534206" y="814006"/>
                  </a:lnTo>
                  <a:lnTo>
                    <a:pt x="3538944" y="811441"/>
                  </a:lnTo>
                  <a:close/>
                </a:path>
                <a:path w="7271384" h="1503045">
                  <a:moveTo>
                    <a:pt x="3932478" y="1382166"/>
                  </a:moveTo>
                  <a:lnTo>
                    <a:pt x="3928910" y="1379042"/>
                  </a:lnTo>
                  <a:lnTo>
                    <a:pt x="3927119" y="1376959"/>
                  </a:lnTo>
                  <a:lnTo>
                    <a:pt x="3912679" y="1385443"/>
                  </a:lnTo>
                  <a:lnTo>
                    <a:pt x="3916400" y="1387817"/>
                  </a:lnTo>
                  <a:lnTo>
                    <a:pt x="3920274" y="1391996"/>
                  </a:lnTo>
                  <a:lnTo>
                    <a:pt x="3926827" y="1391399"/>
                  </a:lnTo>
                  <a:lnTo>
                    <a:pt x="3929799" y="1386332"/>
                  </a:lnTo>
                  <a:lnTo>
                    <a:pt x="3932034" y="1382763"/>
                  </a:lnTo>
                  <a:lnTo>
                    <a:pt x="3932478" y="1382166"/>
                  </a:lnTo>
                  <a:close/>
                </a:path>
                <a:path w="7271384" h="1503045">
                  <a:moveTo>
                    <a:pt x="4046842" y="778243"/>
                  </a:moveTo>
                  <a:lnTo>
                    <a:pt x="4026738" y="766483"/>
                  </a:lnTo>
                  <a:lnTo>
                    <a:pt x="4023766" y="770801"/>
                  </a:lnTo>
                  <a:lnTo>
                    <a:pt x="4027322" y="775423"/>
                  </a:lnTo>
                  <a:lnTo>
                    <a:pt x="4031538" y="779348"/>
                  </a:lnTo>
                  <a:lnTo>
                    <a:pt x="4036415" y="782561"/>
                  </a:lnTo>
                  <a:lnTo>
                    <a:pt x="4038650" y="783602"/>
                  </a:lnTo>
                  <a:lnTo>
                    <a:pt x="4043273" y="779881"/>
                  </a:lnTo>
                  <a:lnTo>
                    <a:pt x="4046842" y="778243"/>
                  </a:lnTo>
                  <a:close/>
                </a:path>
                <a:path w="7271384" h="1503045">
                  <a:moveTo>
                    <a:pt x="4147058" y="797445"/>
                  </a:moveTo>
                  <a:lnTo>
                    <a:pt x="4144073" y="794016"/>
                  </a:lnTo>
                  <a:lnTo>
                    <a:pt x="4140644" y="786726"/>
                  </a:lnTo>
                  <a:lnTo>
                    <a:pt x="4137850" y="792645"/>
                  </a:lnTo>
                  <a:lnTo>
                    <a:pt x="4135717" y="798804"/>
                  </a:lnTo>
                  <a:lnTo>
                    <a:pt x="4134243" y="805180"/>
                  </a:lnTo>
                  <a:lnTo>
                    <a:pt x="4133951" y="807262"/>
                  </a:lnTo>
                  <a:lnTo>
                    <a:pt x="4138409" y="809802"/>
                  </a:lnTo>
                  <a:lnTo>
                    <a:pt x="4140797" y="812025"/>
                  </a:lnTo>
                  <a:lnTo>
                    <a:pt x="4143400" y="808443"/>
                  </a:lnTo>
                  <a:lnTo>
                    <a:pt x="4145330" y="804519"/>
                  </a:lnTo>
                  <a:lnTo>
                    <a:pt x="4146600" y="800265"/>
                  </a:lnTo>
                  <a:lnTo>
                    <a:pt x="4147058" y="797445"/>
                  </a:lnTo>
                  <a:close/>
                </a:path>
                <a:path w="7271384" h="1503045">
                  <a:moveTo>
                    <a:pt x="4150322" y="769759"/>
                  </a:moveTo>
                  <a:lnTo>
                    <a:pt x="4146461" y="766927"/>
                  </a:lnTo>
                  <a:lnTo>
                    <a:pt x="4142740" y="762012"/>
                  </a:lnTo>
                  <a:lnTo>
                    <a:pt x="4139603" y="766927"/>
                  </a:lnTo>
                  <a:lnTo>
                    <a:pt x="4135437" y="769607"/>
                  </a:lnTo>
                  <a:lnTo>
                    <a:pt x="4136923" y="775563"/>
                  </a:lnTo>
                  <a:lnTo>
                    <a:pt x="4141101" y="777646"/>
                  </a:lnTo>
                  <a:lnTo>
                    <a:pt x="4143781" y="780173"/>
                  </a:lnTo>
                  <a:lnTo>
                    <a:pt x="4146156" y="777646"/>
                  </a:lnTo>
                  <a:lnTo>
                    <a:pt x="4150322" y="775411"/>
                  </a:lnTo>
                  <a:lnTo>
                    <a:pt x="4150322" y="769759"/>
                  </a:lnTo>
                  <a:close/>
                </a:path>
                <a:path w="7271384" h="1503045">
                  <a:moveTo>
                    <a:pt x="4217784" y="730008"/>
                  </a:moveTo>
                  <a:lnTo>
                    <a:pt x="4215549" y="728218"/>
                  </a:lnTo>
                  <a:lnTo>
                    <a:pt x="4212869" y="725093"/>
                  </a:lnTo>
                  <a:lnTo>
                    <a:pt x="4211231" y="725093"/>
                  </a:lnTo>
                  <a:lnTo>
                    <a:pt x="4206392" y="726871"/>
                  </a:lnTo>
                  <a:lnTo>
                    <a:pt x="4201871" y="729259"/>
                  </a:lnTo>
                  <a:lnTo>
                    <a:pt x="4197680" y="732243"/>
                  </a:lnTo>
                  <a:lnTo>
                    <a:pt x="4203192" y="735368"/>
                  </a:lnTo>
                  <a:lnTo>
                    <a:pt x="4205274" y="741172"/>
                  </a:lnTo>
                  <a:lnTo>
                    <a:pt x="4212717" y="737895"/>
                  </a:lnTo>
                  <a:lnTo>
                    <a:pt x="4214952" y="733437"/>
                  </a:lnTo>
                  <a:lnTo>
                    <a:pt x="4217784" y="730008"/>
                  </a:lnTo>
                  <a:close/>
                </a:path>
                <a:path w="7271384" h="1503045">
                  <a:moveTo>
                    <a:pt x="4611624" y="805332"/>
                  </a:moveTo>
                  <a:lnTo>
                    <a:pt x="4604182" y="796404"/>
                  </a:lnTo>
                  <a:lnTo>
                    <a:pt x="4601794" y="800125"/>
                  </a:lnTo>
                  <a:lnTo>
                    <a:pt x="4598073" y="805040"/>
                  </a:lnTo>
                  <a:lnTo>
                    <a:pt x="4597184" y="810387"/>
                  </a:lnTo>
                  <a:lnTo>
                    <a:pt x="4601502" y="813663"/>
                  </a:lnTo>
                  <a:lnTo>
                    <a:pt x="4603585" y="816648"/>
                  </a:lnTo>
                  <a:lnTo>
                    <a:pt x="4611624" y="805332"/>
                  </a:lnTo>
                  <a:close/>
                </a:path>
                <a:path w="7271384" h="1503045">
                  <a:moveTo>
                    <a:pt x="4616094" y="767372"/>
                  </a:moveTo>
                  <a:lnTo>
                    <a:pt x="4608347" y="755904"/>
                  </a:lnTo>
                  <a:lnTo>
                    <a:pt x="4606112" y="758736"/>
                  </a:lnTo>
                  <a:lnTo>
                    <a:pt x="4602238" y="762165"/>
                  </a:lnTo>
                  <a:lnTo>
                    <a:pt x="4602238" y="764247"/>
                  </a:lnTo>
                  <a:lnTo>
                    <a:pt x="4604118" y="769035"/>
                  </a:lnTo>
                  <a:lnTo>
                    <a:pt x="4606645" y="773455"/>
                  </a:lnTo>
                  <a:lnTo>
                    <a:pt x="4609833" y="777494"/>
                  </a:lnTo>
                  <a:lnTo>
                    <a:pt x="4616094" y="767372"/>
                  </a:lnTo>
                  <a:close/>
                </a:path>
                <a:path w="7271384" h="1503045">
                  <a:moveTo>
                    <a:pt x="4655109" y="738492"/>
                  </a:moveTo>
                  <a:lnTo>
                    <a:pt x="4650638" y="734479"/>
                  </a:lnTo>
                  <a:lnTo>
                    <a:pt x="4647654" y="730758"/>
                  </a:lnTo>
                  <a:lnTo>
                    <a:pt x="4647362" y="731202"/>
                  </a:lnTo>
                  <a:lnTo>
                    <a:pt x="4642878" y="733920"/>
                  </a:lnTo>
                  <a:lnTo>
                    <a:pt x="4638611" y="736955"/>
                  </a:lnTo>
                  <a:lnTo>
                    <a:pt x="4634560" y="740283"/>
                  </a:lnTo>
                  <a:lnTo>
                    <a:pt x="4636490" y="742213"/>
                  </a:lnTo>
                  <a:lnTo>
                    <a:pt x="4639018" y="745782"/>
                  </a:lnTo>
                  <a:lnTo>
                    <a:pt x="4640211" y="745782"/>
                  </a:lnTo>
                  <a:lnTo>
                    <a:pt x="4645406" y="743813"/>
                  </a:lnTo>
                  <a:lnTo>
                    <a:pt x="4650359" y="741387"/>
                  </a:lnTo>
                  <a:lnTo>
                    <a:pt x="4655109" y="738492"/>
                  </a:lnTo>
                  <a:close/>
                </a:path>
                <a:path w="7271384" h="1503045">
                  <a:moveTo>
                    <a:pt x="4731931" y="666737"/>
                  </a:moveTo>
                  <a:lnTo>
                    <a:pt x="4728959" y="662724"/>
                  </a:lnTo>
                  <a:lnTo>
                    <a:pt x="4726432" y="658406"/>
                  </a:lnTo>
                  <a:lnTo>
                    <a:pt x="4721466" y="660273"/>
                  </a:lnTo>
                  <a:lnTo>
                    <a:pt x="4717656" y="662508"/>
                  </a:lnTo>
                  <a:lnTo>
                    <a:pt x="4714214" y="665403"/>
                  </a:lnTo>
                  <a:lnTo>
                    <a:pt x="4714900" y="667943"/>
                  </a:lnTo>
                  <a:lnTo>
                    <a:pt x="4716094" y="670229"/>
                  </a:lnTo>
                  <a:lnTo>
                    <a:pt x="4717796" y="672249"/>
                  </a:lnTo>
                  <a:lnTo>
                    <a:pt x="4722673" y="670826"/>
                  </a:lnTo>
                  <a:lnTo>
                    <a:pt x="4727384" y="668997"/>
                  </a:lnTo>
                  <a:lnTo>
                    <a:pt x="4731931" y="666737"/>
                  </a:lnTo>
                  <a:close/>
                </a:path>
                <a:path w="7271384" h="1503045">
                  <a:moveTo>
                    <a:pt x="5315483" y="514756"/>
                  </a:moveTo>
                  <a:lnTo>
                    <a:pt x="5311013" y="510146"/>
                  </a:lnTo>
                  <a:lnTo>
                    <a:pt x="5310124" y="510146"/>
                  </a:lnTo>
                  <a:lnTo>
                    <a:pt x="5306034" y="511619"/>
                  </a:lnTo>
                  <a:lnTo>
                    <a:pt x="5302504" y="513943"/>
                  </a:lnTo>
                  <a:lnTo>
                    <a:pt x="5299545" y="517144"/>
                  </a:lnTo>
                  <a:lnTo>
                    <a:pt x="5298948" y="517880"/>
                  </a:lnTo>
                  <a:lnTo>
                    <a:pt x="5303126" y="522795"/>
                  </a:lnTo>
                  <a:lnTo>
                    <a:pt x="5306403" y="527710"/>
                  </a:lnTo>
                  <a:lnTo>
                    <a:pt x="5309743" y="524014"/>
                  </a:lnTo>
                  <a:lnTo>
                    <a:pt x="5312613" y="520001"/>
                  </a:lnTo>
                  <a:lnTo>
                    <a:pt x="5315039" y="515645"/>
                  </a:lnTo>
                  <a:lnTo>
                    <a:pt x="5315483" y="514756"/>
                  </a:lnTo>
                  <a:close/>
                </a:path>
                <a:path w="7271384" h="1503045">
                  <a:moveTo>
                    <a:pt x="5531536" y="1432775"/>
                  </a:moveTo>
                  <a:lnTo>
                    <a:pt x="5528856" y="1413573"/>
                  </a:lnTo>
                  <a:lnTo>
                    <a:pt x="5518874" y="1418488"/>
                  </a:lnTo>
                  <a:lnTo>
                    <a:pt x="5519026" y="1418932"/>
                  </a:lnTo>
                  <a:lnTo>
                    <a:pt x="5519026" y="1428318"/>
                  </a:lnTo>
                  <a:lnTo>
                    <a:pt x="5531536" y="1432775"/>
                  </a:lnTo>
                  <a:close/>
                </a:path>
                <a:path w="7271384" h="1503045">
                  <a:moveTo>
                    <a:pt x="5569661" y="1422806"/>
                  </a:moveTo>
                  <a:lnTo>
                    <a:pt x="5567870" y="1420723"/>
                  </a:lnTo>
                  <a:lnTo>
                    <a:pt x="5565927" y="1416697"/>
                  </a:lnTo>
                  <a:lnTo>
                    <a:pt x="5564594" y="1416697"/>
                  </a:lnTo>
                  <a:lnTo>
                    <a:pt x="5557075" y="1418297"/>
                  </a:lnTo>
                  <a:lnTo>
                    <a:pt x="5549684" y="1420329"/>
                  </a:lnTo>
                  <a:lnTo>
                    <a:pt x="5542407" y="1422806"/>
                  </a:lnTo>
                  <a:lnTo>
                    <a:pt x="5550154" y="1425930"/>
                  </a:lnTo>
                  <a:lnTo>
                    <a:pt x="5552973" y="1428165"/>
                  </a:lnTo>
                  <a:lnTo>
                    <a:pt x="5554764" y="1427861"/>
                  </a:lnTo>
                  <a:lnTo>
                    <a:pt x="5559844" y="1426540"/>
                  </a:lnTo>
                  <a:lnTo>
                    <a:pt x="5564810" y="1424851"/>
                  </a:lnTo>
                  <a:lnTo>
                    <a:pt x="5569661" y="1422806"/>
                  </a:lnTo>
                  <a:close/>
                </a:path>
                <a:path w="7271384" h="1503045">
                  <a:moveTo>
                    <a:pt x="5933275" y="1345692"/>
                  </a:moveTo>
                  <a:lnTo>
                    <a:pt x="5926417" y="1343761"/>
                  </a:lnTo>
                  <a:lnTo>
                    <a:pt x="5923292" y="1340789"/>
                  </a:lnTo>
                  <a:lnTo>
                    <a:pt x="5917044" y="1342567"/>
                  </a:lnTo>
                  <a:lnTo>
                    <a:pt x="5914364" y="1345996"/>
                  </a:lnTo>
                  <a:lnTo>
                    <a:pt x="5911532" y="1348371"/>
                  </a:lnTo>
                  <a:lnTo>
                    <a:pt x="5914212" y="1350454"/>
                  </a:lnTo>
                  <a:lnTo>
                    <a:pt x="5915698" y="1354772"/>
                  </a:lnTo>
                  <a:lnTo>
                    <a:pt x="5923153" y="1353591"/>
                  </a:lnTo>
                  <a:lnTo>
                    <a:pt x="5926417" y="1350162"/>
                  </a:lnTo>
                  <a:lnTo>
                    <a:pt x="5933275" y="1345692"/>
                  </a:lnTo>
                  <a:close/>
                </a:path>
                <a:path w="7271384" h="1503045">
                  <a:moveTo>
                    <a:pt x="5960973" y="955535"/>
                  </a:moveTo>
                  <a:lnTo>
                    <a:pt x="5960072" y="949579"/>
                  </a:lnTo>
                  <a:lnTo>
                    <a:pt x="5956198" y="947051"/>
                  </a:lnTo>
                  <a:lnTo>
                    <a:pt x="5953823" y="944372"/>
                  </a:lnTo>
                  <a:lnTo>
                    <a:pt x="5951880" y="947343"/>
                  </a:lnTo>
                  <a:lnTo>
                    <a:pt x="5948464" y="950620"/>
                  </a:lnTo>
                  <a:lnTo>
                    <a:pt x="5948159" y="956576"/>
                  </a:lnTo>
                  <a:lnTo>
                    <a:pt x="5951588" y="959700"/>
                  </a:lnTo>
                  <a:lnTo>
                    <a:pt x="5955157" y="965809"/>
                  </a:lnTo>
                  <a:lnTo>
                    <a:pt x="5957989" y="958659"/>
                  </a:lnTo>
                  <a:lnTo>
                    <a:pt x="5960973" y="955535"/>
                  </a:lnTo>
                  <a:close/>
                </a:path>
                <a:path w="7271384" h="1503045">
                  <a:moveTo>
                    <a:pt x="6008916" y="1390357"/>
                  </a:moveTo>
                  <a:lnTo>
                    <a:pt x="6004420" y="1387119"/>
                  </a:lnTo>
                  <a:lnTo>
                    <a:pt x="5999556" y="1384592"/>
                  </a:lnTo>
                  <a:lnTo>
                    <a:pt x="5994324" y="1382763"/>
                  </a:lnTo>
                  <a:lnTo>
                    <a:pt x="5992088" y="1382610"/>
                  </a:lnTo>
                  <a:lnTo>
                    <a:pt x="5989409" y="1386928"/>
                  </a:lnTo>
                  <a:lnTo>
                    <a:pt x="5986881" y="1389164"/>
                  </a:lnTo>
                  <a:lnTo>
                    <a:pt x="5989256" y="1391539"/>
                  </a:lnTo>
                  <a:lnTo>
                    <a:pt x="5991644" y="1395857"/>
                  </a:lnTo>
                  <a:lnTo>
                    <a:pt x="5994019" y="1395857"/>
                  </a:lnTo>
                  <a:lnTo>
                    <a:pt x="5999289" y="1394828"/>
                  </a:lnTo>
                  <a:lnTo>
                    <a:pt x="6004242" y="1392986"/>
                  </a:lnTo>
                  <a:lnTo>
                    <a:pt x="6008916" y="1390357"/>
                  </a:lnTo>
                  <a:close/>
                </a:path>
                <a:path w="7271384" h="1503045">
                  <a:moveTo>
                    <a:pt x="6010707" y="1456448"/>
                  </a:moveTo>
                  <a:lnTo>
                    <a:pt x="6003480" y="1454099"/>
                  </a:lnTo>
                  <a:lnTo>
                    <a:pt x="5996127" y="1452206"/>
                  </a:lnTo>
                  <a:lnTo>
                    <a:pt x="5988659" y="1450797"/>
                  </a:lnTo>
                  <a:lnTo>
                    <a:pt x="5987618" y="1450492"/>
                  </a:lnTo>
                  <a:lnTo>
                    <a:pt x="5985840" y="1454962"/>
                  </a:lnTo>
                  <a:lnTo>
                    <a:pt x="5984341" y="1457198"/>
                  </a:lnTo>
                  <a:lnTo>
                    <a:pt x="5988469" y="1459928"/>
                  </a:lnTo>
                  <a:lnTo>
                    <a:pt x="5992888" y="1462062"/>
                  </a:lnTo>
                  <a:lnTo>
                    <a:pt x="5997600" y="1463598"/>
                  </a:lnTo>
                  <a:lnTo>
                    <a:pt x="6000280" y="1464043"/>
                  </a:lnTo>
                  <a:lnTo>
                    <a:pt x="6003709" y="1460461"/>
                  </a:lnTo>
                  <a:lnTo>
                    <a:pt x="6010707" y="1456448"/>
                  </a:lnTo>
                  <a:close/>
                </a:path>
                <a:path w="7271384" h="1503045">
                  <a:moveTo>
                    <a:pt x="6039891" y="1107516"/>
                  </a:moveTo>
                  <a:lnTo>
                    <a:pt x="6033782" y="1102601"/>
                  </a:lnTo>
                  <a:lnTo>
                    <a:pt x="6029160" y="1098296"/>
                  </a:lnTo>
                  <a:lnTo>
                    <a:pt x="6024702" y="1096797"/>
                  </a:lnTo>
                  <a:lnTo>
                    <a:pt x="6020981" y="1100226"/>
                  </a:lnTo>
                  <a:lnTo>
                    <a:pt x="6017996" y="1101864"/>
                  </a:lnTo>
                  <a:lnTo>
                    <a:pt x="6021248" y="1105039"/>
                  </a:lnTo>
                  <a:lnTo>
                    <a:pt x="6024765" y="1107859"/>
                  </a:lnTo>
                  <a:lnTo>
                    <a:pt x="6028563" y="1110348"/>
                  </a:lnTo>
                  <a:lnTo>
                    <a:pt x="6030506" y="1111237"/>
                  </a:lnTo>
                  <a:lnTo>
                    <a:pt x="6033935" y="1109154"/>
                  </a:lnTo>
                  <a:lnTo>
                    <a:pt x="6039891" y="1107516"/>
                  </a:lnTo>
                  <a:close/>
                </a:path>
                <a:path w="7271384" h="1503045">
                  <a:moveTo>
                    <a:pt x="6080087" y="1429804"/>
                  </a:moveTo>
                  <a:lnTo>
                    <a:pt x="6076315" y="1425346"/>
                  </a:lnTo>
                  <a:lnTo>
                    <a:pt x="6072302" y="1421130"/>
                  </a:lnTo>
                  <a:lnTo>
                    <a:pt x="6068034" y="1417154"/>
                  </a:lnTo>
                  <a:lnTo>
                    <a:pt x="6067577" y="1416697"/>
                  </a:lnTo>
                  <a:lnTo>
                    <a:pt x="6061773" y="1422209"/>
                  </a:lnTo>
                  <a:lnTo>
                    <a:pt x="6064326" y="1426679"/>
                  </a:lnTo>
                  <a:lnTo>
                    <a:pt x="6067361" y="1430794"/>
                  </a:lnTo>
                  <a:lnTo>
                    <a:pt x="6070854" y="1434566"/>
                  </a:lnTo>
                  <a:lnTo>
                    <a:pt x="6071451" y="1435163"/>
                  </a:lnTo>
                  <a:lnTo>
                    <a:pt x="6075477" y="1432331"/>
                  </a:lnTo>
                  <a:lnTo>
                    <a:pt x="6080087" y="1429804"/>
                  </a:lnTo>
                  <a:close/>
                </a:path>
                <a:path w="7271384" h="1503045">
                  <a:moveTo>
                    <a:pt x="6080239" y="1492618"/>
                  </a:moveTo>
                  <a:lnTo>
                    <a:pt x="6072644" y="1489202"/>
                  </a:lnTo>
                  <a:lnTo>
                    <a:pt x="6067882" y="1485773"/>
                  </a:lnTo>
                  <a:lnTo>
                    <a:pt x="6061329" y="1486369"/>
                  </a:lnTo>
                  <a:lnTo>
                    <a:pt x="6058344" y="1490840"/>
                  </a:lnTo>
                  <a:lnTo>
                    <a:pt x="6055220" y="1493520"/>
                  </a:lnTo>
                  <a:lnTo>
                    <a:pt x="6058205" y="1496491"/>
                  </a:lnTo>
                  <a:lnTo>
                    <a:pt x="6062523" y="1501254"/>
                  </a:lnTo>
                  <a:lnTo>
                    <a:pt x="6066396" y="1502740"/>
                  </a:lnTo>
                  <a:lnTo>
                    <a:pt x="6070117" y="1498727"/>
                  </a:lnTo>
                  <a:lnTo>
                    <a:pt x="6080239" y="1492618"/>
                  </a:lnTo>
                  <a:close/>
                </a:path>
                <a:path w="7271384" h="1503045">
                  <a:moveTo>
                    <a:pt x="6184760" y="1313992"/>
                  </a:moveTo>
                  <a:lnTo>
                    <a:pt x="6180734" y="1309230"/>
                  </a:lnTo>
                  <a:lnTo>
                    <a:pt x="6176264" y="1304912"/>
                  </a:lnTo>
                  <a:lnTo>
                    <a:pt x="6171362" y="1301038"/>
                  </a:lnTo>
                  <a:lnTo>
                    <a:pt x="6168682" y="1305509"/>
                  </a:lnTo>
                  <a:lnTo>
                    <a:pt x="6165405" y="1308925"/>
                  </a:lnTo>
                  <a:lnTo>
                    <a:pt x="6165850" y="1308925"/>
                  </a:lnTo>
                  <a:lnTo>
                    <a:pt x="6169876" y="1313688"/>
                  </a:lnTo>
                  <a:lnTo>
                    <a:pt x="6174346" y="1318006"/>
                  </a:lnTo>
                  <a:lnTo>
                    <a:pt x="6178816" y="1322476"/>
                  </a:lnTo>
                  <a:lnTo>
                    <a:pt x="6180899" y="1319644"/>
                  </a:lnTo>
                  <a:lnTo>
                    <a:pt x="6184760" y="1314881"/>
                  </a:lnTo>
                  <a:lnTo>
                    <a:pt x="6184760" y="1313992"/>
                  </a:lnTo>
                  <a:close/>
                </a:path>
                <a:path w="7271384" h="1503045">
                  <a:moveTo>
                    <a:pt x="6354966" y="1454658"/>
                  </a:moveTo>
                  <a:lnTo>
                    <a:pt x="6351384" y="1452130"/>
                  </a:lnTo>
                  <a:lnTo>
                    <a:pt x="6347663" y="1447812"/>
                  </a:lnTo>
                  <a:lnTo>
                    <a:pt x="6345504" y="1452486"/>
                  </a:lnTo>
                  <a:lnTo>
                    <a:pt x="6343967" y="1457337"/>
                  </a:lnTo>
                  <a:lnTo>
                    <a:pt x="6343053" y="1462405"/>
                  </a:lnTo>
                  <a:lnTo>
                    <a:pt x="6342901" y="1464043"/>
                  </a:lnTo>
                  <a:lnTo>
                    <a:pt x="6346926" y="1465821"/>
                  </a:lnTo>
                  <a:lnTo>
                    <a:pt x="6349149" y="1467612"/>
                  </a:lnTo>
                  <a:lnTo>
                    <a:pt x="6351473" y="1464030"/>
                  </a:lnTo>
                  <a:lnTo>
                    <a:pt x="6353315" y="1460207"/>
                  </a:lnTo>
                  <a:lnTo>
                    <a:pt x="6354661" y="1456156"/>
                  </a:lnTo>
                  <a:lnTo>
                    <a:pt x="6354966" y="1454658"/>
                  </a:lnTo>
                  <a:close/>
                </a:path>
                <a:path w="7271384" h="1503045">
                  <a:moveTo>
                    <a:pt x="6437604" y="1455254"/>
                  </a:moveTo>
                  <a:lnTo>
                    <a:pt x="6434620" y="1453172"/>
                  </a:lnTo>
                  <a:lnTo>
                    <a:pt x="6433134" y="1451686"/>
                  </a:lnTo>
                  <a:lnTo>
                    <a:pt x="6429210" y="1456055"/>
                  </a:lnTo>
                  <a:lnTo>
                    <a:pt x="6425539" y="1460614"/>
                  </a:lnTo>
                  <a:lnTo>
                    <a:pt x="6421666" y="1465973"/>
                  </a:lnTo>
                  <a:lnTo>
                    <a:pt x="6425095" y="1469250"/>
                  </a:lnTo>
                  <a:lnTo>
                    <a:pt x="6429565" y="1474609"/>
                  </a:lnTo>
                  <a:lnTo>
                    <a:pt x="6433134" y="1466418"/>
                  </a:lnTo>
                  <a:lnTo>
                    <a:pt x="6435814" y="1461363"/>
                  </a:lnTo>
                  <a:lnTo>
                    <a:pt x="6437300" y="1456156"/>
                  </a:lnTo>
                  <a:lnTo>
                    <a:pt x="6437604" y="1455254"/>
                  </a:lnTo>
                  <a:close/>
                </a:path>
                <a:path w="7271384" h="1503045">
                  <a:moveTo>
                    <a:pt x="6545999" y="1355369"/>
                  </a:moveTo>
                  <a:lnTo>
                    <a:pt x="6531115" y="1345692"/>
                  </a:lnTo>
                  <a:lnTo>
                    <a:pt x="6524561" y="1350454"/>
                  </a:lnTo>
                  <a:lnTo>
                    <a:pt x="6529679" y="1354353"/>
                  </a:lnTo>
                  <a:lnTo>
                    <a:pt x="6535001" y="1357972"/>
                  </a:lnTo>
                  <a:lnTo>
                    <a:pt x="6540944" y="1361630"/>
                  </a:lnTo>
                  <a:lnTo>
                    <a:pt x="6544069" y="1357452"/>
                  </a:lnTo>
                  <a:lnTo>
                    <a:pt x="6545999" y="1355369"/>
                  </a:lnTo>
                  <a:close/>
                </a:path>
                <a:path w="7271384" h="1503045">
                  <a:moveTo>
                    <a:pt x="6583527" y="1422057"/>
                  </a:moveTo>
                  <a:lnTo>
                    <a:pt x="6583223" y="1419085"/>
                  </a:lnTo>
                  <a:lnTo>
                    <a:pt x="6579349" y="1416558"/>
                  </a:lnTo>
                  <a:lnTo>
                    <a:pt x="6577127" y="1413878"/>
                  </a:lnTo>
                  <a:lnTo>
                    <a:pt x="6574815" y="1417612"/>
                  </a:lnTo>
                  <a:lnTo>
                    <a:pt x="6573228" y="1421625"/>
                  </a:lnTo>
                  <a:lnTo>
                    <a:pt x="6572351" y="1425930"/>
                  </a:lnTo>
                  <a:lnTo>
                    <a:pt x="6572212" y="1428915"/>
                  </a:lnTo>
                  <a:lnTo>
                    <a:pt x="6575780" y="1431886"/>
                  </a:lnTo>
                  <a:lnTo>
                    <a:pt x="6580098" y="1438440"/>
                  </a:lnTo>
                  <a:lnTo>
                    <a:pt x="6582092" y="1433156"/>
                  </a:lnTo>
                  <a:lnTo>
                    <a:pt x="6583235" y="1427695"/>
                  </a:lnTo>
                  <a:lnTo>
                    <a:pt x="6583527" y="1422057"/>
                  </a:lnTo>
                  <a:close/>
                </a:path>
                <a:path w="7271384" h="1503045">
                  <a:moveTo>
                    <a:pt x="6617627" y="1273352"/>
                  </a:moveTo>
                  <a:lnTo>
                    <a:pt x="6614198" y="1269771"/>
                  </a:lnTo>
                  <a:lnTo>
                    <a:pt x="6612712" y="1266799"/>
                  </a:lnTo>
                  <a:lnTo>
                    <a:pt x="6609880" y="1269923"/>
                  </a:lnTo>
                  <a:lnTo>
                    <a:pt x="6605562" y="1272603"/>
                  </a:lnTo>
                  <a:lnTo>
                    <a:pt x="6603479" y="1279753"/>
                  </a:lnTo>
                  <a:lnTo>
                    <a:pt x="6605854" y="1284211"/>
                  </a:lnTo>
                  <a:lnTo>
                    <a:pt x="6607645" y="1293749"/>
                  </a:lnTo>
                  <a:lnTo>
                    <a:pt x="6611455" y="1288199"/>
                  </a:lnTo>
                  <a:lnTo>
                    <a:pt x="6614579" y="1282293"/>
                  </a:lnTo>
                  <a:lnTo>
                    <a:pt x="6617030" y="1276032"/>
                  </a:lnTo>
                  <a:lnTo>
                    <a:pt x="6617627" y="1273352"/>
                  </a:lnTo>
                  <a:close/>
                </a:path>
                <a:path w="7271384" h="1503045">
                  <a:moveTo>
                    <a:pt x="6618364" y="1311452"/>
                  </a:moveTo>
                  <a:lnTo>
                    <a:pt x="6613601" y="1308328"/>
                  </a:lnTo>
                  <a:lnTo>
                    <a:pt x="6610172" y="1304467"/>
                  </a:lnTo>
                  <a:lnTo>
                    <a:pt x="6607950" y="1304912"/>
                  </a:lnTo>
                  <a:lnTo>
                    <a:pt x="6604267" y="1306347"/>
                  </a:lnTo>
                  <a:lnTo>
                    <a:pt x="6601942" y="1308976"/>
                  </a:lnTo>
                  <a:lnTo>
                    <a:pt x="6600952" y="1312799"/>
                  </a:lnTo>
                  <a:lnTo>
                    <a:pt x="6600647" y="1314589"/>
                  </a:lnTo>
                  <a:lnTo>
                    <a:pt x="6604965" y="1319352"/>
                  </a:lnTo>
                  <a:lnTo>
                    <a:pt x="6610921" y="1319047"/>
                  </a:lnTo>
                  <a:lnTo>
                    <a:pt x="6613601" y="1315173"/>
                  </a:lnTo>
                  <a:lnTo>
                    <a:pt x="6618364" y="1311452"/>
                  </a:lnTo>
                  <a:close/>
                </a:path>
                <a:path w="7271384" h="1503045">
                  <a:moveTo>
                    <a:pt x="6660210" y="1352994"/>
                  </a:moveTo>
                  <a:lnTo>
                    <a:pt x="6656044" y="1349273"/>
                  </a:lnTo>
                  <a:lnTo>
                    <a:pt x="6654406" y="1346593"/>
                  </a:lnTo>
                  <a:lnTo>
                    <a:pt x="6652615" y="1346733"/>
                  </a:lnTo>
                  <a:lnTo>
                    <a:pt x="6647599" y="1347444"/>
                  </a:lnTo>
                  <a:lnTo>
                    <a:pt x="6642633" y="1348435"/>
                  </a:lnTo>
                  <a:lnTo>
                    <a:pt x="6637731" y="1349717"/>
                  </a:lnTo>
                  <a:lnTo>
                    <a:pt x="6639065" y="1351356"/>
                  </a:lnTo>
                  <a:lnTo>
                    <a:pt x="6640411" y="1354328"/>
                  </a:lnTo>
                  <a:lnTo>
                    <a:pt x="6647929" y="1354226"/>
                  </a:lnTo>
                  <a:lnTo>
                    <a:pt x="6654076" y="1353769"/>
                  </a:lnTo>
                  <a:lnTo>
                    <a:pt x="6660210" y="1352994"/>
                  </a:lnTo>
                  <a:close/>
                </a:path>
                <a:path w="7271384" h="1503045">
                  <a:moveTo>
                    <a:pt x="7095299" y="1314437"/>
                  </a:moveTo>
                  <a:lnTo>
                    <a:pt x="7089495" y="1310716"/>
                  </a:lnTo>
                  <a:lnTo>
                    <a:pt x="7087108" y="1307731"/>
                  </a:lnTo>
                  <a:lnTo>
                    <a:pt x="7080859" y="1307439"/>
                  </a:lnTo>
                  <a:lnTo>
                    <a:pt x="7077723" y="1310119"/>
                  </a:lnTo>
                  <a:lnTo>
                    <a:pt x="7074598" y="1311605"/>
                  </a:lnTo>
                  <a:lnTo>
                    <a:pt x="7077138" y="1314132"/>
                  </a:lnTo>
                  <a:lnTo>
                    <a:pt x="7079666" y="1318006"/>
                  </a:lnTo>
                  <a:lnTo>
                    <a:pt x="7085025" y="1319199"/>
                  </a:lnTo>
                  <a:lnTo>
                    <a:pt x="7088594" y="1316672"/>
                  </a:lnTo>
                  <a:lnTo>
                    <a:pt x="7095299" y="1314437"/>
                  </a:lnTo>
                  <a:close/>
                </a:path>
                <a:path w="7271384" h="1503045">
                  <a:moveTo>
                    <a:pt x="7270851" y="1312951"/>
                  </a:moveTo>
                  <a:lnTo>
                    <a:pt x="7264895" y="1307287"/>
                  </a:lnTo>
                  <a:lnTo>
                    <a:pt x="7250303" y="1320393"/>
                  </a:lnTo>
                  <a:lnTo>
                    <a:pt x="7251941" y="1321727"/>
                  </a:lnTo>
                  <a:lnTo>
                    <a:pt x="7255065" y="1324559"/>
                  </a:lnTo>
                  <a:lnTo>
                    <a:pt x="7260577" y="1320990"/>
                  </a:lnTo>
                  <a:lnTo>
                    <a:pt x="7265644" y="1316812"/>
                  </a:lnTo>
                  <a:lnTo>
                    <a:pt x="7270851" y="1312951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146396" y="7637525"/>
              <a:ext cx="6977380" cy="1424940"/>
            </a:xfrm>
            <a:custGeom>
              <a:avLst/>
              <a:gdLst/>
              <a:ahLst/>
              <a:cxnLst/>
              <a:rect l="l" t="t" r="r" b="b"/>
              <a:pathLst>
                <a:path w="6977380" h="1424940">
                  <a:moveTo>
                    <a:pt x="16383" y="6261"/>
                  </a:moveTo>
                  <a:lnTo>
                    <a:pt x="11912" y="3124"/>
                  </a:lnTo>
                  <a:lnTo>
                    <a:pt x="9080" y="0"/>
                  </a:lnTo>
                  <a:lnTo>
                    <a:pt x="7899" y="596"/>
                  </a:lnTo>
                  <a:lnTo>
                    <a:pt x="4940" y="2400"/>
                  </a:lnTo>
                  <a:lnTo>
                    <a:pt x="2311" y="4584"/>
                  </a:lnTo>
                  <a:lnTo>
                    <a:pt x="0" y="7150"/>
                  </a:lnTo>
                  <a:lnTo>
                    <a:pt x="1498" y="8636"/>
                  </a:lnTo>
                  <a:lnTo>
                    <a:pt x="3136" y="11468"/>
                  </a:lnTo>
                  <a:lnTo>
                    <a:pt x="4178" y="11468"/>
                  </a:lnTo>
                  <a:lnTo>
                    <a:pt x="8420" y="10134"/>
                  </a:lnTo>
                  <a:lnTo>
                    <a:pt x="12484" y="8394"/>
                  </a:lnTo>
                  <a:lnTo>
                    <a:pt x="16383" y="6261"/>
                  </a:lnTo>
                  <a:close/>
                </a:path>
                <a:path w="6977380" h="1424940">
                  <a:moveTo>
                    <a:pt x="124637" y="103162"/>
                  </a:moveTo>
                  <a:lnTo>
                    <a:pt x="124485" y="101676"/>
                  </a:lnTo>
                  <a:lnTo>
                    <a:pt x="120167" y="100787"/>
                  </a:lnTo>
                  <a:lnTo>
                    <a:pt x="117640" y="99593"/>
                  </a:lnTo>
                  <a:lnTo>
                    <a:pt x="116001" y="101993"/>
                  </a:lnTo>
                  <a:lnTo>
                    <a:pt x="114960" y="104622"/>
                  </a:lnTo>
                  <a:lnTo>
                    <a:pt x="114503" y="107480"/>
                  </a:lnTo>
                  <a:lnTo>
                    <a:pt x="114808" y="109562"/>
                  </a:lnTo>
                  <a:lnTo>
                    <a:pt x="117779" y="111506"/>
                  </a:lnTo>
                  <a:lnTo>
                    <a:pt x="121653" y="115963"/>
                  </a:lnTo>
                  <a:lnTo>
                    <a:pt x="123304" y="111848"/>
                  </a:lnTo>
                  <a:lnTo>
                    <a:pt x="124307" y="107581"/>
                  </a:lnTo>
                  <a:lnTo>
                    <a:pt x="124637" y="103162"/>
                  </a:lnTo>
                  <a:close/>
                </a:path>
                <a:path w="6977380" h="1424940">
                  <a:moveTo>
                    <a:pt x="149644" y="100482"/>
                  </a:moveTo>
                  <a:lnTo>
                    <a:pt x="144881" y="93345"/>
                  </a:lnTo>
                  <a:lnTo>
                    <a:pt x="142646" y="96164"/>
                  </a:lnTo>
                  <a:lnTo>
                    <a:pt x="138785" y="99148"/>
                  </a:lnTo>
                  <a:lnTo>
                    <a:pt x="138188" y="104508"/>
                  </a:lnTo>
                  <a:lnTo>
                    <a:pt x="141465" y="107784"/>
                  </a:lnTo>
                  <a:lnTo>
                    <a:pt x="143103" y="110756"/>
                  </a:lnTo>
                  <a:lnTo>
                    <a:pt x="149644" y="100482"/>
                  </a:lnTo>
                  <a:close/>
                </a:path>
                <a:path w="6977380" h="1424940">
                  <a:moveTo>
                    <a:pt x="623303" y="537832"/>
                  </a:moveTo>
                  <a:lnTo>
                    <a:pt x="619734" y="534708"/>
                  </a:lnTo>
                  <a:lnTo>
                    <a:pt x="618096" y="532472"/>
                  </a:lnTo>
                  <a:lnTo>
                    <a:pt x="614870" y="535622"/>
                  </a:lnTo>
                  <a:lnTo>
                    <a:pt x="611835" y="538949"/>
                  </a:lnTo>
                  <a:lnTo>
                    <a:pt x="609015" y="542455"/>
                  </a:lnTo>
                  <a:lnTo>
                    <a:pt x="608558" y="543052"/>
                  </a:lnTo>
                  <a:lnTo>
                    <a:pt x="611238" y="545731"/>
                  </a:lnTo>
                  <a:lnTo>
                    <a:pt x="613778" y="549148"/>
                  </a:lnTo>
                  <a:lnTo>
                    <a:pt x="617156" y="546036"/>
                  </a:lnTo>
                  <a:lnTo>
                    <a:pt x="620179" y="542607"/>
                  </a:lnTo>
                  <a:lnTo>
                    <a:pt x="622858" y="538873"/>
                  </a:lnTo>
                  <a:lnTo>
                    <a:pt x="623303" y="537832"/>
                  </a:lnTo>
                  <a:close/>
                </a:path>
                <a:path w="6977380" h="1424940">
                  <a:moveTo>
                    <a:pt x="842035" y="1120927"/>
                  </a:moveTo>
                  <a:lnTo>
                    <a:pt x="839063" y="1118247"/>
                  </a:lnTo>
                  <a:lnTo>
                    <a:pt x="837577" y="1115720"/>
                  </a:lnTo>
                  <a:lnTo>
                    <a:pt x="827443" y="1123162"/>
                  </a:lnTo>
                  <a:lnTo>
                    <a:pt x="831469" y="1126286"/>
                  </a:lnTo>
                  <a:lnTo>
                    <a:pt x="833996" y="1129703"/>
                  </a:lnTo>
                  <a:lnTo>
                    <a:pt x="835787" y="1129258"/>
                  </a:lnTo>
                  <a:lnTo>
                    <a:pt x="838873" y="1128229"/>
                  </a:lnTo>
                  <a:lnTo>
                    <a:pt x="840854" y="1126147"/>
                  </a:lnTo>
                  <a:lnTo>
                    <a:pt x="841743" y="1123010"/>
                  </a:lnTo>
                  <a:lnTo>
                    <a:pt x="842035" y="1120927"/>
                  </a:lnTo>
                  <a:close/>
                </a:path>
                <a:path w="6977380" h="1424940">
                  <a:moveTo>
                    <a:pt x="851420" y="1050061"/>
                  </a:moveTo>
                  <a:lnTo>
                    <a:pt x="848296" y="1047978"/>
                  </a:lnTo>
                  <a:lnTo>
                    <a:pt x="844867" y="1045895"/>
                  </a:lnTo>
                  <a:lnTo>
                    <a:pt x="841667" y="1048918"/>
                  </a:lnTo>
                  <a:lnTo>
                    <a:pt x="838682" y="1052131"/>
                  </a:lnTo>
                  <a:lnTo>
                    <a:pt x="835939" y="1055573"/>
                  </a:lnTo>
                  <a:lnTo>
                    <a:pt x="838022" y="1057059"/>
                  </a:lnTo>
                  <a:lnTo>
                    <a:pt x="841743" y="1060043"/>
                  </a:lnTo>
                  <a:lnTo>
                    <a:pt x="845197" y="1056932"/>
                  </a:lnTo>
                  <a:lnTo>
                    <a:pt x="848423" y="1053604"/>
                  </a:lnTo>
                  <a:lnTo>
                    <a:pt x="851420" y="1050061"/>
                  </a:lnTo>
                  <a:close/>
                </a:path>
                <a:path w="6977380" h="1424940">
                  <a:moveTo>
                    <a:pt x="912469" y="1162900"/>
                  </a:moveTo>
                  <a:lnTo>
                    <a:pt x="910145" y="1160551"/>
                  </a:lnTo>
                  <a:lnTo>
                    <a:pt x="907465" y="1158709"/>
                  </a:lnTo>
                  <a:lnTo>
                    <a:pt x="904430" y="1157389"/>
                  </a:lnTo>
                  <a:lnTo>
                    <a:pt x="903084" y="1157097"/>
                  </a:lnTo>
                  <a:lnTo>
                    <a:pt x="899363" y="1161859"/>
                  </a:lnTo>
                  <a:lnTo>
                    <a:pt x="899071" y="1165428"/>
                  </a:lnTo>
                  <a:lnTo>
                    <a:pt x="902639" y="1167663"/>
                  </a:lnTo>
                  <a:lnTo>
                    <a:pt x="905319" y="1170647"/>
                  </a:lnTo>
                  <a:lnTo>
                    <a:pt x="912469" y="1162900"/>
                  </a:lnTo>
                  <a:close/>
                </a:path>
                <a:path w="6977380" h="1424940">
                  <a:moveTo>
                    <a:pt x="949096" y="1041285"/>
                  </a:moveTo>
                  <a:lnTo>
                    <a:pt x="946277" y="1039495"/>
                  </a:lnTo>
                  <a:lnTo>
                    <a:pt x="943444" y="1036523"/>
                  </a:lnTo>
                  <a:lnTo>
                    <a:pt x="941374" y="1041044"/>
                  </a:lnTo>
                  <a:lnTo>
                    <a:pt x="939685" y="1045705"/>
                  </a:lnTo>
                  <a:lnTo>
                    <a:pt x="938377" y="1050518"/>
                  </a:lnTo>
                  <a:lnTo>
                    <a:pt x="938225" y="1051407"/>
                  </a:lnTo>
                  <a:lnTo>
                    <a:pt x="942098" y="1053198"/>
                  </a:lnTo>
                  <a:lnTo>
                    <a:pt x="944181" y="1054684"/>
                  </a:lnTo>
                  <a:lnTo>
                    <a:pt x="946010" y="1050671"/>
                  </a:lnTo>
                  <a:lnTo>
                    <a:pt x="947547" y="1046556"/>
                  </a:lnTo>
                  <a:lnTo>
                    <a:pt x="949096" y="1041285"/>
                  </a:lnTo>
                  <a:close/>
                </a:path>
                <a:path w="6977380" h="1424940">
                  <a:moveTo>
                    <a:pt x="1019683" y="1409268"/>
                  </a:moveTo>
                  <a:lnTo>
                    <a:pt x="1011047" y="1402270"/>
                  </a:lnTo>
                  <a:lnTo>
                    <a:pt x="1008964" y="1405242"/>
                  </a:lnTo>
                  <a:lnTo>
                    <a:pt x="1005535" y="1408671"/>
                  </a:lnTo>
                  <a:lnTo>
                    <a:pt x="1005230" y="1413738"/>
                  </a:lnTo>
                  <a:lnTo>
                    <a:pt x="1009408" y="1416265"/>
                  </a:lnTo>
                  <a:lnTo>
                    <a:pt x="1011643" y="1418793"/>
                  </a:lnTo>
                  <a:lnTo>
                    <a:pt x="1019683" y="1409268"/>
                  </a:lnTo>
                  <a:close/>
                </a:path>
                <a:path w="6977380" h="1424940">
                  <a:moveTo>
                    <a:pt x="1021461" y="1124940"/>
                  </a:moveTo>
                  <a:lnTo>
                    <a:pt x="1020419" y="1120178"/>
                  </a:lnTo>
                  <a:lnTo>
                    <a:pt x="1018641" y="1115568"/>
                  </a:lnTo>
                  <a:lnTo>
                    <a:pt x="1016698" y="1109167"/>
                  </a:lnTo>
                  <a:lnTo>
                    <a:pt x="1012532" y="1112291"/>
                  </a:lnTo>
                  <a:lnTo>
                    <a:pt x="1009408" y="1114082"/>
                  </a:lnTo>
                  <a:lnTo>
                    <a:pt x="1010297" y="1114818"/>
                  </a:lnTo>
                  <a:lnTo>
                    <a:pt x="1011936" y="1119441"/>
                  </a:lnTo>
                  <a:lnTo>
                    <a:pt x="1014323" y="1123899"/>
                  </a:lnTo>
                  <a:lnTo>
                    <a:pt x="1016406" y="1128369"/>
                  </a:lnTo>
                  <a:lnTo>
                    <a:pt x="1018197" y="1127175"/>
                  </a:lnTo>
                  <a:lnTo>
                    <a:pt x="1021461" y="1125689"/>
                  </a:lnTo>
                  <a:lnTo>
                    <a:pt x="1021461" y="1124940"/>
                  </a:lnTo>
                  <a:close/>
                </a:path>
                <a:path w="6977380" h="1424940">
                  <a:moveTo>
                    <a:pt x="1064793" y="1163497"/>
                  </a:moveTo>
                  <a:lnTo>
                    <a:pt x="1051102" y="1150988"/>
                  </a:lnTo>
                  <a:lnTo>
                    <a:pt x="1049464" y="1153185"/>
                  </a:lnTo>
                  <a:lnTo>
                    <a:pt x="1047978" y="1155458"/>
                  </a:lnTo>
                  <a:lnTo>
                    <a:pt x="1046632" y="1157846"/>
                  </a:lnTo>
                  <a:lnTo>
                    <a:pt x="1050798" y="1161326"/>
                  </a:lnTo>
                  <a:lnTo>
                    <a:pt x="1055217" y="1164450"/>
                  </a:lnTo>
                  <a:lnTo>
                    <a:pt x="1060627" y="1167663"/>
                  </a:lnTo>
                  <a:lnTo>
                    <a:pt x="1063155" y="1164844"/>
                  </a:lnTo>
                  <a:lnTo>
                    <a:pt x="1064793" y="1163497"/>
                  </a:lnTo>
                  <a:close/>
                </a:path>
                <a:path w="6977380" h="1424940">
                  <a:moveTo>
                    <a:pt x="1070457" y="1305064"/>
                  </a:moveTo>
                  <a:lnTo>
                    <a:pt x="1065695" y="1301940"/>
                  </a:lnTo>
                  <a:lnTo>
                    <a:pt x="1061974" y="1298816"/>
                  </a:lnTo>
                  <a:lnTo>
                    <a:pt x="1058100" y="1298511"/>
                  </a:lnTo>
                  <a:lnTo>
                    <a:pt x="1053033" y="1300746"/>
                  </a:lnTo>
                  <a:lnTo>
                    <a:pt x="1054823" y="1306995"/>
                  </a:lnTo>
                  <a:lnTo>
                    <a:pt x="1057198" y="1311465"/>
                  </a:lnTo>
                  <a:lnTo>
                    <a:pt x="1062266" y="1312354"/>
                  </a:lnTo>
                  <a:lnTo>
                    <a:pt x="1065542" y="1308493"/>
                  </a:lnTo>
                  <a:lnTo>
                    <a:pt x="1070457" y="1305064"/>
                  </a:lnTo>
                  <a:close/>
                </a:path>
                <a:path w="6977380" h="1424940">
                  <a:moveTo>
                    <a:pt x="1101432" y="1301496"/>
                  </a:moveTo>
                  <a:lnTo>
                    <a:pt x="1098080" y="1298638"/>
                  </a:lnTo>
                  <a:lnTo>
                    <a:pt x="1094346" y="1296403"/>
                  </a:lnTo>
                  <a:lnTo>
                    <a:pt x="1090256" y="1294790"/>
                  </a:lnTo>
                  <a:lnTo>
                    <a:pt x="1087132" y="1294053"/>
                  </a:lnTo>
                  <a:lnTo>
                    <a:pt x="1083259" y="1296581"/>
                  </a:lnTo>
                  <a:lnTo>
                    <a:pt x="1079830" y="1297774"/>
                  </a:lnTo>
                  <a:lnTo>
                    <a:pt x="1091158" y="1306703"/>
                  </a:lnTo>
                  <a:lnTo>
                    <a:pt x="1101432" y="1301496"/>
                  </a:lnTo>
                  <a:close/>
                </a:path>
                <a:path w="6977380" h="1424940">
                  <a:moveTo>
                    <a:pt x="1138351" y="1405242"/>
                  </a:moveTo>
                  <a:lnTo>
                    <a:pt x="1134935" y="1402715"/>
                  </a:lnTo>
                  <a:lnTo>
                    <a:pt x="1131354" y="1397952"/>
                  </a:lnTo>
                  <a:lnTo>
                    <a:pt x="1129131" y="1401826"/>
                  </a:lnTo>
                  <a:lnTo>
                    <a:pt x="1127544" y="1405940"/>
                  </a:lnTo>
                  <a:lnTo>
                    <a:pt x="1126591" y="1410309"/>
                  </a:lnTo>
                  <a:lnTo>
                    <a:pt x="1126744" y="1412392"/>
                  </a:lnTo>
                  <a:lnTo>
                    <a:pt x="1130465" y="1414475"/>
                  </a:lnTo>
                  <a:lnTo>
                    <a:pt x="1132700" y="1416418"/>
                  </a:lnTo>
                  <a:lnTo>
                    <a:pt x="1134630" y="1413433"/>
                  </a:lnTo>
                  <a:lnTo>
                    <a:pt x="1137754" y="1409420"/>
                  </a:lnTo>
                  <a:lnTo>
                    <a:pt x="1138351" y="1405242"/>
                  </a:lnTo>
                  <a:close/>
                </a:path>
                <a:path w="6977380" h="1424940">
                  <a:moveTo>
                    <a:pt x="1211465" y="1371460"/>
                  </a:moveTo>
                  <a:lnTo>
                    <a:pt x="1209382" y="1368183"/>
                  </a:lnTo>
                  <a:lnTo>
                    <a:pt x="1208481" y="1365059"/>
                  </a:lnTo>
                  <a:lnTo>
                    <a:pt x="1202524" y="1368780"/>
                  </a:lnTo>
                  <a:lnTo>
                    <a:pt x="1200950" y="1371930"/>
                  </a:lnTo>
                  <a:lnTo>
                    <a:pt x="1199959" y="1375244"/>
                  </a:lnTo>
                  <a:lnTo>
                    <a:pt x="1199553" y="1378750"/>
                  </a:lnTo>
                  <a:lnTo>
                    <a:pt x="1199845" y="1380985"/>
                  </a:lnTo>
                  <a:lnTo>
                    <a:pt x="1203274" y="1383068"/>
                  </a:lnTo>
                  <a:lnTo>
                    <a:pt x="1205217" y="1385150"/>
                  </a:lnTo>
                  <a:lnTo>
                    <a:pt x="1207604" y="1381734"/>
                  </a:lnTo>
                  <a:lnTo>
                    <a:pt x="1209484" y="1378064"/>
                  </a:lnTo>
                  <a:lnTo>
                    <a:pt x="1210868" y="1374140"/>
                  </a:lnTo>
                  <a:lnTo>
                    <a:pt x="1211465" y="1371460"/>
                  </a:lnTo>
                  <a:close/>
                </a:path>
                <a:path w="6977380" h="1424940">
                  <a:moveTo>
                    <a:pt x="1244815" y="1226172"/>
                  </a:moveTo>
                  <a:lnTo>
                    <a:pt x="1237221" y="1221409"/>
                  </a:lnTo>
                  <a:lnTo>
                    <a:pt x="1235163" y="1224534"/>
                  </a:lnTo>
                  <a:lnTo>
                    <a:pt x="1233627" y="1227912"/>
                  </a:lnTo>
                  <a:lnTo>
                    <a:pt x="1232611" y="1231531"/>
                  </a:lnTo>
                  <a:lnTo>
                    <a:pt x="1232458" y="1233754"/>
                  </a:lnTo>
                  <a:lnTo>
                    <a:pt x="1235290" y="1236294"/>
                  </a:lnTo>
                  <a:lnTo>
                    <a:pt x="1236929" y="1238669"/>
                  </a:lnTo>
                  <a:lnTo>
                    <a:pt x="1244815" y="1226172"/>
                  </a:lnTo>
                  <a:close/>
                </a:path>
                <a:path w="6977380" h="1424940">
                  <a:moveTo>
                    <a:pt x="1287703" y="1052144"/>
                  </a:moveTo>
                  <a:lnTo>
                    <a:pt x="1284185" y="1048372"/>
                  </a:lnTo>
                  <a:lnTo>
                    <a:pt x="1280312" y="1044994"/>
                  </a:lnTo>
                  <a:lnTo>
                    <a:pt x="1276083" y="1042022"/>
                  </a:lnTo>
                  <a:lnTo>
                    <a:pt x="1275486" y="1041577"/>
                  </a:lnTo>
                  <a:lnTo>
                    <a:pt x="1270431" y="1046797"/>
                  </a:lnTo>
                  <a:lnTo>
                    <a:pt x="1272070" y="1050188"/>
                  </a:lnTo>
                  <a:lnTo>
                    <a:pt x="1274406" y="1053020"/>
                  </a:lnTo>
                  <a:lnTo>
                    <a:pt x="1277429" y="1055281"/>
                  </a:lnTo>
                  <a:lnTo>
                    <a:pt x="1278915" y="1056170"/>
                  </a:lnTo>
                  <a:lnTo>
                    <a:pt x="1282344" y="1053934"/>
                  </a:lnTo>
                  <a:lnTo>
                    <a:pt x="1287703" y="1052144"/>
                  </a:lnTo>
                  <a:close/>
                </a:path>
                <a:path w="6977380" h="1424940">
                  <a:moveTo>
                    <a:pt x="1320317" y="1190447"/>
                  </a:moveTo>
                  <a:lnTo>
                    <a:pt x="1316443" y="1186421"/>
                  </a:lnTo>
                  <a:lnTo>
                    <a:pt x="1314500" y="1183449"/>
                  </a:lnTo>
                  <a:lnTo>
                    <a:pt x="1314208" y="1183589"/>
                  </a:lnTo>
                  <a:lnTo>
                    <a:pt x="1309141" y="1185379"/>
                  </a:lnTo>
                  <a:lnTo>
                    <a:pt x="1304378" y="1187767"/>
                  </a:lnTo>
                  <a:lnTo>
                    <a:pt x="1299311" y="1189850"/>
                  </a:lnTo>
                  <a:lnTo>
                    <a:pt x="1301407" y="1192085"/>
                  </a:lnTo>
                  <a:lnTo>
                    <a:pt x="1303629" y="1196251"/>
                  </a:lnTo>
                  <a:lnTo>
                    <a:pt x="1305420" y="1196251"/>
                  </a:lnTo>
                  <a:lnTo>
                    <a:pt x="1310601" y="1194879"/>
                  </a:lnTo>
                  <a:lnTo>
                    <a:pt x="1315567" y="1192936"/>
                  </a:lnTo>
                  <a:lnTo>
                    <a:pt x="1320317" y="1190447"/>
                  </a:lnTo>
                  <a:close/>
                </a:path>
                <a:path w="6977380" h="1424940">
                  <a:moveTo>
                    <a:pt x="1320761" y="1052449"/>
                  </a:moveTo>
                  <a:lnTo>
                    <a:pt x="1312418" y="1043368"/>
                  </a:lnTo>
                  <a:lnTo>
                    <a:pt x="1310487" y="1045451"/>
                  </a:lnTo>
                  <a:lnTo>
                    <a:pt x="1306766" y="1047686"/>
                  </a:lnTo>
                  <a:lnTo>
                    <a:pt x="1306766" y="1049616"/>
                  </a:lnTo>
                  <a:lnTo>
                    <a:pt x="1307668" y="1053033"/>
                  </a:lnTo>
                  <a:lnTo>
                    <a:pt x="1309103" y="1056208"/>
                  </a:lnTo>
                  <a:lnTo>
                    <a:pt x="1311084" y="1059141"/>
                  </a:lnTo>
                  <a:lnTo>
                    <a:pt x="1320761" y="1052449"/>
                  </a:lnTo>
                  <a:close/>
                </a:path>
                <a:path w="6977380" h="1424940">
                  <a:moveTo>
                    <a:pt x="1352181" y="864133"/>
                  </a:moveTo>
                  <a:lnTo>
                    <a:pt x="1352029" y="861910"/>
                  </a:lnTo>
                  <a:lnTo>
                    <a:pt x="1348905" y="859828"/>
                  </a:lnTo>
                  <a:lnTo>
                    <a:pt x="1344282" y="854468"/>
                  </a:lnTo>
                  <a:lnTo>
                    <a:pt x="1343469" y="859205"/>
                  </a:lnTo>
                  <a:lnTo>
                    <a:pt x="1343279" y="863968"/>
                  </a:lnTo>
                  <a:lnTo>
                    <a:pt x="1343685" y="868756"/>
                  </a:lnTo>
                  <a:lnTo>
                    <a:pt x="1344282" y="871131"/>
                  </a:lnTo>
                  <a:lnTo>
                    <a:pt x="1347558" y="872629"/>
                  </a:lnTo>
                  <a:lnTo>
                    <a:pt x="1349641" y="874407"/>
                  </a:lnTo>
                  <a:lnTo>
                    <a:pt x="1351051" y="871131"/>
                  </a:lnTo>
                  <a:lnTo>
                    <a:pt x="1351902" y="867702"/>
                  </a:lnTo>
                  <a:lnTo>
                    <a:pt x="1352181" y="864133"/>
                  </a:lnTo>
                  <a:close/>
                </a:path>
                <a:path w="6977380" h="1424940">
                  <a:moveTo>
                    <a:pt x="1359623" y="1299705"/>
                  </a:moveTo>
                  <a:lnTo>
                    <a:pt x="1356156" y="1297851"/>
                  </a:lnTo>
                  <a:lnTo>
                    <a:pt x="1352537" y="1296416"/>
                  </a:lnTo>
                  <a:lnTo>
                    <a:pt x="1348752" y="1295387"/>
                  </a:lnTo>
                  <a:lnTo>
                    <a:pt x="1346669" y="1295095"/>
                  </a:lnTo>
                  <a:lnTo>
                    <a:pt x="1344129" y="1297622"/>
                  </a:lnTo>
                  <a:lnTo>
                    <a:pt x="1341755" y="1298956"/>
                  </a:lnTo>
                  <a:lnTo>
                    <a:pt x="1343482" y="1302321"/>
                  </a:lnTo>
                  <a:lnTo>
                    <a:pt x="1345666" y="1305344"/>
                  </a:lnTo>
                  <a:lnTo>
                    <a:pt x="1348308" y="1308036"/>
                  </a:lnTo>
                  <a:lnTo>
                    <a:pt x="1349502" y="1308938"/>
                  </a:lnTo>
                  <a:lnTo>
                    <a:pt x="1353362" y="1306410"/>
                  </a:lnTo>
                  <a:lnTo>
                    <a:pt x="1356042" y="1305356"/>
                  </a:lnTo>
                  <a:lnTo>
                    <a:pt x="1359623" y="1299705"/>
                  </a:lnTo>
                  <a:close/>
                </a:path>
                <a:path w="6977380" h="1424940">
                  <a:moveTo>
                    <a:pt x="2620810" y="686396"/>
                  </a:moveTo>
                  <a:lnTo>
                    <a:pt x="2620391" y="681951"/>
                  </a:lnTo>
                  <a:lnTo>
                    <a:pt x="2619400" y="677633"/>
                  </a:lnTo>
                  <a:lnTo>
                    <a:pt x="2617838" y="673442"/>
                  </a:lnTo>
                  <a:lnTo>
                    <a:pt x="2613964" y="678954"/>
                  </a:lnTo>
                  <a:lnTo>
                    <a:pt x="2610688" y="681634"/>
                  </a:lnTo>
                  <a:lnTo>
                    <a:pt x="2611132" y="683577"/>
                  </a:lnTo>
                  <a:lnTo>
                    <a:pt x="2612479" y="687755"/>
                  </a:lnTo>
                  <a:lnTo>
                    <a:pt x="2614371" y="691667"/>
                  </a:lnTo>
                  <a:lnTo>
                    <a:pt x="2616797" y="695337"/>
                  </a:lnTo>
                  <a:lnTo>
                    <a:pt x="2618600" y="692556"/>
                  </a:lnTo>
                  <a:lnTo>
                    <a:pt x="2619933" y="689584"/>
                  </a:lnTo>
                  <a:lnTo>
                    <a:pt x="2620810" y="686396"/>
                  </a:lnTo>
                  <a:close/>
                </a:path>
                <a:path w="6977380" h="1424940">
                  <a:moveTo>
                    <a:pt x="2838361" y="686104"/>
                  </a:moveTo>
                  <a:lnTo>
                    <a:pt x="2835833" y="683717"/>
                  </a:lnTo>
                  <a:lnTo>
                    <a:pt x="2834335" y="681342"/>
                  </a:lnTo>
                  <a:lnTo>
                    <a:pt x="2831769" y="685584"/>
                  </a:lnTo>
                  <a:lnTo>
                    <a:pt x="2829687" y="690041"/>
                  </a:lnTo>
                  <a:lnTo>
                    <a:pt x="2828086" y="694740"/>
                  </a:lnTo>
                  <a:lnTo>
                    <a:pt x="2827642" y="696518"/>
                  </a:lnTo>
                  <a:lnTo>
                    <a:pt x="2830919" y="699198"/>
                  </a:lnTo>
                  <a:lnTo>
                    <a:pt x="2834932" y="704710"/>
                  </a:lnTo>
                  <a:lnTo>
                    <a:pt x="2836570" y="699401"/>
                  </a:lnTo>
                  <a:lnTo>
                    <a:pt x="2837713" y="693991"/>
                  </a:lnTo>
                  <a:lnTo>
                    <a:pt x="2838361" y="688479"/>
                  </a:lnTo>
                  <a:lnTo>
                    <a:pt x="2838361" y="686104"/>
                  </a:lnTo>
                  <a:close/>
                </a:path>
                <a:path w="6977380" h="1424940">
                  <a:moveTo>
                    <a:pt x="2870517" y="647103"/>
                  </a:moveTo>
                  <a:lnTo>
                    <a:pt x="2866352" y="644715"/>
                  </a:lnTo>
                  <a:lnTo>
                    <a:pt x="2863075" y="641896"/>
                  </a:lnTo>
                  <a:lnTo>
                    <a:pt x="2855188" y="651713"/>
                  </a:lnTo>
                  <a:lnTo>
                    <a:pt x="2858312" y="653656"/>
                  </a:lnTo>
                  <a:lnTo>
                    <a:pt x="2861881" y="657377"/>
                  </a:lnTo>
                  <a:lnTo>
                    <a:pt x="2866948" y="656475"/>
                  </a:lnTo>
                  <a:lnTo>
                    <a:pt x="2870517" y="647103"/>
                  </a:lnTo>
                  <a:close/>
                </a:path>
                <a:path w="6977380" h="1424940">
                  <a:moveTo>
                    <a:pt x="2872905" y="1370266"/>
                  </a:moveTo>
                  <a:lnTo>
                    <a:pt x="2869819" y="1367497"/>
                  </a:lnTo>
                  <a:lnTo>
                    <a:pt x="2866542" y="1364970"/>
                  </a:lnTo>
                  <a:lnTo>
                    <a:pt x="2863075" y="1362671"/>
                  </a:lnTo>
                  <a:lnTo>
                    <a:pt x="2862478" y="1362379"/>
                  </a:lnTo>
                  <a:lnTo>
                    <a:pt x="2858757" y="1366240"/>
                  </a:lnTo>
                  <a:lnTo>
                    <a:pt x="2858757" y="1367142"/>
                  </a:lnTo>
                  <a:lnTo>
                    <a:pt x="2860256" y="1370507"/>
                  </a:lnTo>
                  <a:lnTo>
                    <a:pt x="2862135" y="1373632"/>
                  </a:lnTo>
                  <a:lnTo>
                    <a:pt x="2864421" y="1376514"/>
                  </a:lnTo>
                  <a:lnTo>
                    <a:pt x="2872905" y="1370266"/>
                  </a:lnTo>
                  <a:close/>
                </a:path>
                <a:path w="6977380" h="1424940">
                  <a:moveTo>
                    <a:pt x="2878417" y="824687"/>
                  </a:moveTo>
                  <a:lnTo>
                    <a:pt x="2875292" y="822909"/>
                  </a:lnTo>
                  <a:lnTo>
                    <a:pt x="2871711" y="819632"/>
                  </a:lnTo>
                  <a:lnTo>
                    <a:pt x="2869628" y="833628"/>
                  </a:lnTo>
                  <a:lnTo>
                    <a:pt x="2869184" y="839431"/>
                  </a:lnTo>
                  <a:lnTo>
                    <a:pt x="2869031" y="840320"/>
                  </a:lnTo>
                  <a:lnTo>
                    <a:pt x="2871419" y="841209"/>
                  </a:lnTo>
                  <a:lnTo>
                    <a:pt x="2872613" y="842111"/>
                  </a:lnTo>
                  <a:lnTo>
                    <a:pt x="2874543" y="836599"/>
                  </a:lnTo>
                  <a:lnTo>
                    <a:pt x="2876778" y="831240"/>
                  </a:lnTo>
                  <a:lnTo>
                    <a:pt x="2878112" y="825728"/>
                  </a:lnTo>
                  <a:lnTo>
                    <a:pt x="2878417" y="824687"/>
                  </a:lnTo>
                  <a:close/>
                </a:path>
                <a:path w="6977380" h="1424940">
                  <a:moveTo>
                    <a:pt x="2989491" y="1118984"/>
                  </a:moveTo>
                  <a:lnTo>
                    <a:pt x="2986671" y="1118247"/>
                  </a:lnTo>
                  <a:lnTo>
                    <a:pt x="2983534" y="1115720"/>
                  </a:lnTo>
                  <a:lnTo>
                    <a:pt x="2982798" y="1116304"/>
                  </a:lnTo>
                  <a:lnTo>
                    <a:pt x="2979534" y="1119162"/>
                  </a:lnTo>
                  <a:lnTo>
                    <a:pt x="2976956" y="1122540"/>
                  </a:lnTo>
                  <a:lnTo>
                    <a:pt x="2975051" y="1126426"/>
                  </a:lnTo>
                  <a:lnTo>
                    <a:pt x="2974454" y="1127328"/>
                  </a:lnTo>
                  <a:lnTo>
                    <a:pt x="2978035" y="1130300"/>
                  </a:lnTo>
                  <a:lnTo>
                    <a:pt x="2979674" y="1132382"/>
                  </a:lnTo>
                  <a:lnTo>
                    <a:pt x="2989491" y="1118984"/>
                  </a:lnTo>
                  <a:close/>
                </a:path>
                <a:path w="6977380" h="1424940">
                  <a:moveTo>
                    <a:pt x="3049955" y="1154569"/>
                  </a:moveTo>
                  <a:lnTo>
                    <a:pt x="3046819" y="1151737"/>
                  </a:lnTo>
                  <a:lnTo>
                    <a:pt x="3045333" y="1149502"/>
                  </a:lnTo>
                  <a:lnTo>
                    <a:pt x="3042412" y="1152499"/>
                  </a:lnTo>
                  <a:lnTo>
                    <a:pt x="3039922" y="1155827"/>
                  </a:lnTo>
                  <a:lnTo>
                    <a:pt x="3037890" y="1159484"/>
                  </a:lnTo>
                  <a:lnTo>
                    <a:pt x="3037141" y="1161262"/>
                  </a:lnTo>
                  <a:lnTo>
                    <a:pt x="3039529" y="1164386"/>
                  </a:lnTo>
                  <a:lnTo>
                    <a:pt x="3041764" y="1170203"/>
                  </a:lnTo>
                  <a:lnTo>
                    <a:pt x="3044901" y="1165847"/>
                  </a:lnTo>
                  <a:lnTo>
                    <a:pt x="3047492" y="1161186"/>
                  </a:lnTo>
                  <a:lnTo>
                    <a:pt x="3049498" y="1156208"/>
                  </a:lnTo>
                  <a:lnTo>
                    <a:pt x="3049955" y="1154569"/>
                  </a:lnTo>
                  <a:close/>
                </a:path>
                <a:path w="6977380" h="1424940">
                  <a:moveTo>
                    <a:pt x="3088360" y="760984"/>
                  </a:moveTo>
                  <a:lnTo>
                    <a:pt x="3088068" y="759485"/>
                  </a:lnTo>
                  <a:lnTo>
                    <a:pt x="3086455" y="756234"/>
                  </a:lnTo>
                  <a:lnTo>
                    <a:pt x="3084372" y="753300"/>
                  </a:lnTo>
                  <a:lnTo>
                    <a:pt x="3081820" y="750709"/>
                  </a:lnTo>
                  <a:lnTo>
                    <a:pt x="3080181" y="752195"/>
                  </a:lnTo>
                  <a:lnTo>
                    <a:pt x="3077197" y="753681"/>
                  </a:lnTo>
                  <a:lnTo>
                    <a:pt x="3077197" y="755027"/>
                  </a:lnTo>
                  <a:lnTo>
                    <a:pt x="3077895" y="759434"/>
                  </a:lnTo>
                  <a:lnTo>
                    <a:pt x="3079077" y="763701"/>
                  </a:lnTo>
                  <a:lnTo>
                    <a:pt x="3080766" y="767829"/>
                  </a:lnTo>
                  <a:lnTo>
                    <a:pt x="3084639" y="763511"/>
                  </a:lnTo>
                  <a:lnTo>
                    <a:pt x="3088360" y="760984"/>
                  </a:lnTo>
                  <a:close/>
                </a:path>
                <a:path w="6977380" h="1424940">
                  <a:moveTo>
                    <a:pt x="3091192" y="1155611"/>
                  </a:moveTo>
                  <a:lnTo>
                    <a:pt x="3087624" y="1152486"/>
                  </a:lnTo>
                  <a:lnTo>
                    <a:pt x="3085388" y="1149210"/>
                  </a:lnTo>
                  <a:lnTo>
                    <a:pt x="3083750" y="1149502"/>
                  </a:lnTo>
                  <a:lnTo>
                    <a:pt x="3080816" y="1150378"/>
                  </a:lnTo>
                  <a:lnTo>
                    <a:pt x="3078734" y="1152220"/>
                  </a:lnTo>
                  <a:lnTo>
                    <a:pt x="3077502" y="1155014"/>
                  </a:lnTo>
                  <a:lnTo>
                    <a:pt x="3076905" y="1156944"/>
                  </a:lnTo>
                  <a:lnTo>
                    <a:pt x="3079432" y="1159776"/>
                  </a:lnTo>
                  <a:lnTo>
                    <a:pt x="3080626" y="1162304"/>
                  </a:lnTo>
                  <a:lnTo>
                    <a:pt x="3091192" y="1155611"/>
                  </a:lnTo>
                  <a:close/>
                </a:path>
                <a:path w="6977380" h="1424940">
                  <a:moveTo>
                    <a:pt x="3093872" y="685507"/>
                  </a:moveTo>
                  <a:lnTo>
                    <a:pt x="3089859" y="683120"/>
                  </a:lnTo>
                  <a:lnTo>
                    <a:pt x="3087916" y="681189"/>
                  </a:lnTo>
                  <a:lnTo>
                    <a:pt x="3085338" y="684491"/>
                  </a:lnTo>
                  <a:lnTo>
                    <a:pt x="3083204" y="688060"/>
                  </a:lnTo>
                  <a:lnTo>
                    <a:pt x="3081515" y="691908"/>
                  </a:lnTo>
                  <a:lnTo>
                    <a:pt x="3080918" y="693699"/>
                  </a:lnTo>
                  <a:lnTo>
                    <a:pt x="3083750" y="696518"/>
                  </a:lnTo>
                  <a:lnTo>
                    <a:pt x="3086430" y="701433"/>
                  </a:lnTo>
                  <a:lnTo>
                    <a:pt x="3089287" y="696798"/>
                  </a:lnTo>
                  <a:lnTo>
                    <a:pt x="3091662" y="691946"/>
                  </a:lnTo>
                  <a:lnTo>
                    <a:pt x="3093580" y="686841"/>
                  </a:lnTo>
                  <a:lnTo>
                    <a:pt x="3093872" y="685507"/>
                  </a:lnTo>
                  <a:close/>
                </a:path>
                <a:path w="6977380" h="1424940">
                  <a:moveTo>
                    <a:pt x="3125597" y="723468"/>
                  </a:moveTo>
                  <a:lnTo>
                    <a:pt x="3118599" y="712749"/>
                  </a:lnTo>
                  <a:lnTo>
                    <a:pt x="3117697" y="715429"/>
                  </a:lnTo>
                  <a:lnTo>
                    <a:pt x="3115907" y="718261"/>
                  </a:lnTo>
                  <a:lnTo>
                    <a:pt x="3115907" y="720788"/>
                  </a:lnTo>
                  <a:lnTo>
                    <a:pt x="3116567" y="725182"/>
                  </a:lnTo>
                  <a:lnTo>
                    <a:pt x="3117710" y="729449"/>
                  </a:lnTo>
                  <a:lnTo>
                    <a:pt x="3119336" y="733590"/>
                  </a:lnTo>
                  <a:lnTo>
                    <a:pt x="3125597" y="723468"/>
                  </a:lnTo>
                  <a:close/>
                </a:path>
                <a:path w="6977380" h="1424940">
                  <a:moveTo>
                    <a:pt x="3126041" y="938123"/>
                  </a:moveTo>
                  <a:lnTo>
                    <a:pt x="3123933" y="936599"/>
                  </a:lnTo>
                  <a:lnTo>
                    <a:pt x="3121698" y="935316"/>
                  </a:lnTo>
                  <a:lnTo>
                    <a:pt x="3119336" y="934250"/>
                  </a:lnTo>
                  <a:lnTo>
                    <a:pt x="3117011" y="939076"/>
                  </a:lnTo>
                  <a:lnTo>
                    <a:pt x="3115030" y="944041"/>
                  </a:lnTo>
                  <a:lnTo>
                    <a:pt x="3113379" y="949134"/>
                  </a:lnTo>
                  <a:lnTo>
                    <a:pt x="3113087" y="949883"/>
                  </a:lnTo>
                  <a:lnTo>
                    <a:pt x="3116211" y="951814"/>
                  </a:lnTo>
                  <a:lnTo>
                    <a:pt x="3119183" y="954493"/>
                  </a:lnTo>
                  <a:lnTo>
                    <a:pt x="3121863" y="948245"/>
                  </a:lnTo>
                  <a:lnTo>
                    <a:pt x="3124403" y="943483"/>
                  </a:lnTo>
                  <a:lnTo>
                    <a:pt x="3126041" y="938123"/>
                  </a:lnTo>
                  <a:close/>
                </a:path>
                <a:path w="6977380" h="1424940">
                  <a:moveTo>
                    <a:pt x="3172498" y="1082967"/>
                  </a:moveTo>
                  <a:lnTo>
                    <a:pt x="3167583" y="1079385"/>
                  </a:lnTo>
                  <a:lnTo>
                    <a:pt x="3165348" y="1076858"/>
                  </a:lnTo>
                  <a:lnTo>
                    <a:pt x="3164459" y="1077302"/>
                  </a:lnTo>
                  <a:lnTo>
                    <a:pt x="3158642" y="1079842"/>
                  </a:lnTo>
                  <a:lnTo>
                    <a:pt x="3153283" y="1083119"/>
                  </a:lnTo>
                  <a:lnTo>
                    <a:pt x="3147784" y="1086091"/>
                  </a:lnTo>
                  <a:lnTo>
                    <a:pt x="3148825" y="1087882"/>
                  </a:lnTo>
                  <a:lnTo>
                    <a:pt x="3151047" y="1091006"/>
                  </a:lnTo>
                  <a:lnTo>
                    <a:pt x="3157601" y="1088923"/>
                  </a:lnTo>
                  <a:lnTo>
                    <a:pt x="3163557" y="1086383"/>
                  </a:lnTo>
                  <a:lnTo>
                    <a:pt x="3172498" y="1082967"/>
                  </a:lnTo>
                  <a:close/>
                </a:path>
                <a:path w="6977380" h="1424940">
                  <a:moveTo>
                    <a:pt x="3199892" y="641896"/>
                  </a:moveTo>
                  <a:lnTo>
                    <a:pt x="3197364" y="639356"/>
                  </a:lnTo>
                  <a:lnTo>
                    <a:pt x="3194532" y="633857"/>
                  </a:lnTo>
                  <a:lnTo>
                    <a:pt x="3192018" y="637679"/>
                  </a:lnTo>
                  <a:lnTo>
                    <a:pt x="3190125" y="641794"/>
                  </a:lnTo>
                  <a:lnTo>
                    <a:pt x="3188868" y="646201"/>
                  </a:lnTo>
                  <a:lnTo>
                    <a:pt x="3188728" y="647839"/>
                  </a:lnTo>
                  <a:lnTo>
                    <a:pt x="3192742" y="649782"/>
                  </a:lnTo>
                  <a:lnTo>
                    <a:pt x="3194824" y="651560"/>
                  </a:lnTo>
                  <a:lnTo>
                    <a:pt x="3196615" y="649033"/>
                  </a:lnTo>
                  <a:lnTo>
                    <a:pt x="3199600" y="646658"/>
                  </a:lnTo>
                  <a:lnTo>
                    <a:pt x="3199892" y="641896"/>
                  </a:lnTo>
                  <a:close/>
                </a:path>
                <a:path w="6977380" h="1424940">
                  <a:moveTo>
                    <a:pt x="3200641" y="288798"/>
                  </a:moveTo>
                  <a:lnTo>
                    <a:pt x="3195612" y="285521"/>
                  </a:lnTo>
                  <a:lnTo>
                    <a:pt x="3190405" y="282600"/>
                  </a:lnTo>
                  <a:lnTo>
                    <a:pt x="3185007" y="280009"/>
                  </a:lnTo>
                  <a:lnTo>
                    <a:pt x="3184258" y="279717"/>
                  </a:lnTo>
                  <a:lnTo>
                    <a:pt x="3181578" y="284175"/>
                  </a:lnTo>
                  <a:lnTo>
                    <a:pt x="3179788" y="286562"/>
                  </a:lnTo>
                  <a:lnTo>
                    <a:pt x="3184410" y="288645"/>
                  </a:lnTo>
                  <a:lnTo>
                    <a:pt x="3189020" y="291172"/>
                  </a:lnTo>
                  <a:lnTo>
                    <a:pt x="3194977" y="293408"/>
                  </a:lnTo>
                  <a:lnTo>
                    <a:pt x="3197212" y="291020"/>
                  </a:lnTo>
                  <a:lnTo>
                    <a:pt x="3200641" y="288798"/>
                  </a:lnTo>
                  <a:close/>
                </a:path>
                <a:path w="6977380" h="1424940">
                  <a:moveTo>
                    <a:pt x="3201378" y="135763"/>
                  </a:moveTo>
                  <a:lnTo>
                    <a:pt x="3195421" y="128917"/>
                  </a:lnTo>
                  <a:lnTo>
                    <a:pt x="3193046" y="131445"/>
                  </a:lnTo>
                  <a:lnTo>
                    <a:pt x="3189020" y="133832"/>
                  </a:lnTo>
                  <a:lnTo>
                    <a:pt x="3188424" y="138887"/>
                  </a:lnTo>
                  <a:lnTo>
                    <a:pt x="3191700" y="142011"/>
                  </a:lnTo>
                  <a:lnTo>
                    <a:pt x="3193338" y="144843"/>
                  </a:lnTo>
                  <a:lnTo>
                    <a:pt x="3201378" y="135763"/>
                  </a:lnTo>
                  <a:close/>
                </a:path>
                <a:path w="6977380" h="1424940">
                  <a:moveTo>
                    <a:pt x="3203016" y="1016571"/>
                  </a:moveTo>
                  <a:lnTo>
                    <a:pt x="3199739" y="1010920"/>
                  </a:lnTo>
                  <a:lnTo>
                    <a:pt x="3197364" y="1010018"/>
                  </a:lnTo>
                  <a:lnTo>
                    <a:pt x="3194088" y="1008532"/>
                  </a:lnTo>
                  <a:lnTo>
                    <a:pt x="3192894" y="1008532"/>
                  </a:lnTo>
                  <a:lnTo>
                    <a:pt x="3189719" y="1011288"/>
                  </a:lnTo>
                  <a:lnTo>
                    <a:pt x="3186887" y="1014361"/>
                  </a:lnTo>
                  <a:lnTo>
                    <a:pt x="3184410" y="1017765"/>
                  </a:lnTo>
                  <a:lnTo>
                    <a:pt x="3186493" y="1019556"/>
                  </a:lnTo>
                  <a:lnTo>
                    <a:pt x="3189173" y="1022527"/>
                  </a:lnTo>
                  <a:lnTo>
                    <a:pt x="3190964" y="1022527"/>
                  </a:lnTo>
                  <a:lnTo>
                    <a:pt x="3195205" y="1020991"/>
                  </a:lnTo>
                  <a:lnTo>
                    <a:pt x="3199219" y="1019009"/>
                  </a:lnTo>
                  <a:lnTo>
                    <a:pt x="3203016" y="1016571"/>
                  </a:lnTo>
                  <a:close/>
                </a:path>
                <a:path w="6977380" h="1424940">
                  <a:moveTo>
                    <a:pt x="3207639" y="111506"/>
                  </a:moveTo>
                  <a:lnTo>
                    <a:pt x="3197961" y="103606"/>
                  </a:lnTo>
                  <a:lnTo>
                    <a:pt x="3196463" y="105841"/>
                  </a:lnTo>
                  <a:lnTo>
                    <a:pt x="3193935" y="108369"/>
                  </a:lnTo>
                  <a:lnTo>
                    <a:pt x="3193935" y="110312"/>
                  </a:lnTo>
                  <a:lnTo>
                    <a:pt x="3194837" y="113284"/>
                  </a:lnTo>
                  <a:lnTo>
                    <a:pt x="3196717" y="115366"/>
                  </a:lnTo>
                  <a:lnTo>
                    <a:pt x="3199600" y="116560"/>
                  </a:lnTo>
                  <a:lnTo>
                    <a:pt x="3201085" y="117005"/>
                  </a:lnTo>
                  <a:lnTo>
                    <a:pt x="3203765" y="114033"/>
                  </a:lnTo>
                  <a:lnTo>
                    <a:pt x="3207639" y="111506"/>
                  </a:lnTo>
                  <a:close/>
                </a:path>
                <a:path w="6977380" h="1424940">
                  <a:moveTo>
                    <a:pt x="3234588" y="112090"/>
                  </a:moveTo>
                  <a:lnTo>
                    <a:pt x="3233470" y="107632"/>
                  </a:lnTo>
                  <a:lnTo>
                    <a:pt x="3231934" y="103314"/>
                  </a:lnTo>
                  <a:lnTo>
                    <a:pt x="3229965" y="99148"/>
                  </a:lnTo>
                  <a:lnTo>
                    <a:pt x="3226397" y="104203"/>
                  </a:lnTo>
                  <a:lnTo>
                    <a:pt x="3222523" y="105397"/>
                  </a:lnTo>
                  <a:lnTo>
                    <a:pt x="3224606" y="111645"/>
                  </a:lnTo>
                  <a:lnTo>
                    <a:pt x="3227882" y="114033"/>
                  </a:lnTo>
                  <a:lnTo>
                    <a:pt x="3230118" y="116713"/>
                  </a:lnTo>
                  <a:lnTo>
                    <a:pt x="3231756" y="115227"/>
                  </a:lnTo>
                  <a:lnTo>
                    <a:pt x="3234588" y="113436"/>
                  </a:lnTo>
                  <a:lnTo>
                    <a:pt x="3234588" y="112090"/>
                  </a:lnTo>
                  <a:close/>
                </a:path>
                <a:path w="6977380" h="1424940">
                  <a:moveTo>
                    <a:pt x="3238157" y="175209"/>
                  </a:moveTo>
                  <a:lnTo>
                    <a:pt x="3231019" y="165531"/>
                  </a:lnTo>
                  <a:lnTo>
                    <a:pt x="3221482" y="174015"/>
                  </a:lnTo>
                  <a:lnTo>
                    <a:pt x="3224466" y="176110"/>
                  </a:lnTo>
                  <a:lnTo>
                    <a:pt x="3227882" y="179679"/>
                  </a:lnTo>
                  <a:lnTo>
                    <a:pt x="3232645" y="180276"/>
                  </a:lnTo>
                  <a:lnTo>
                    <a:pt x="3235477" y="176999"/>
                  </a:lnTo>
                  <a:lnTo>
                    <a:pt x="3238157" y="175209"/>
                  </a:lnTo>
                  <a:close/>
                </a:path>
                <a:path w="6977380" h="1424940">
                  <a:moveTo>
                    <a:pt x="3266744" y="760984"/>
                  </a:moveTo>
                  <a:lnTo>
                    <a:pt x="3256623" y="754126"/>
                  </a:lnTo>
                  <a:lnTo>
                    <a:pt x="3255289" y="756666"/>
                  </a:lnTo>
                  <a:lnTo>
                    <a:pt x="3252901" y="759485"/>
                  </a:lnTo>
                  <a:lnTo>
                    <a:pt x="3252901" y="761568"/>
                  </a:lnTo>
                  <a:lnTo>
                    <a:pt x="3253829" y="764603"/>
                  </a:lnTo>
                  <a:lnTo>
                    <a:pt x="3255810" y="766533"/>
                  </a:lnTo>
                  <a:lnTo>
                    <a:pt x="3258858" y="767384"/>
                  </a:lnTo>
                  <a:lnTo>
                    <a:pt x="3260648" y="767676"/>
                  </a:lnTo>
                  <a:lnTo>
                    <a:pt x="3263023" y="764247"/>
                  </a:lnTo>
                  <a:lnTo>
                    <a:pt x="3266744" y="760984"/>
                  </a:lnTo>
                  <a:close/>
                </a:path>
                <a:path w="6977380" h="1424940">
                  <a:moveTo>
                    <a:pt x="3712565" y="1222451"/>
                  </a:moveTo>
                  <a:lnTo>
                    <a:pt x="3706457" y="1220063"/>
                  </a:lnTo>
                  <a:lnTo>
                    <a:pt x="3702735" y="1217688"/>
                  </a:lnTo>
                  <a:lnTo>
                    <a:pt x="3701237" y="1219022"/>
                  </a:lnTo>
                  <a:lnTo>
                    <a:pt x="3697757" y="1221740"/>
                  </a:lnTo>
                  <a:lnTo>
                    <a:pt x="3694671" y="1224864"/>
                  </a:lnTo>
                  <a:lnTo>
                    <a:pt x="3692017" y="1228407"/>
                  </a:lnTo>
                  <a:lnTo>
                    <a:pt x="3694544" y="1229144"/>
                  </a:lnTo>
                  <a:lnTo>
                    <a:pt x="3697516" y="1230630"/>
                  </a:lnTo>
                  <a:lnTo>
                    <a:pt x="3699459" y="1230630"/>
                  </a:lnTo>
                  <a:lnTo>
                    <a:pt x="3704082" y="1228318"/>
                  </a:lnTo>
                  <a:lnTo>
                    <a:pt x="3708450" y="1225588"/>
                  </a:lnTo>
                  <a:lnTo>
                    <a:pt x="3712565" y="1222451"/>
                  </a:lnTo>
                  <a:close/>
                </a:path>
                <a:path w="6977380" h="1424940">
                  <a:moveTo>
                    <a:pt x="3753205" y="1119581"/>
                  </a:moveTo>
                  <a:lnTo>
                    <a:pt x="3747846" y="1116304"/>
                  </a:lnTo>
                  <a:lnTo>
                    <a:pt x="3745026" y="1113180"/>
                  </a:lnTo>
                  <a:lnTo>
                    <a:pt x="3742931" y="1113624"/>
                  </a:lnTo>
                  <a:lnTo>
                    <a:pt x="3739591" y="1114945"/>
                  </a:lnTo>
                  <a:lnTo>
                    <a:pt x="3736619" y="1116825"/>
                  </a:lnTo>
                  <a:lnTo>
                    <a:pt x="3734003" y="1119289"/>
                  </a:lnTo>
                  <a:lnTo>
                    <a:pt x="3736238" y="1121067"/>
                  </a:lnTo>
                  <a:lnTo>
                    <a:pt x="3738321" y="1124204"/>
                  </a:lnTo>
                  <a:lnTo>
                    <a:pt x="3740404" y="1124204"/>
                  </a:lnTo>
                  <a:lnTo>
                    <a:pt x="3744912" y="1123340"/>
                  </a:lnTo>
                  <a:lnTo>
                    <a:pt x="3749179" y="1121803"/>
                  </a:lnTo>
                  <a:lnTo>
                    <a:pt x="3753205" y="1119581"/>
                  </a:lnTo>
                  <a:close/>
                </a:path>
                <a:path w="6977380" h="1424940">
                  <a:moveTo>
                    <a:pt x="4331690" y="720191"/>
                  </a:moveTo>
                  <a:lnTo>
                    <a:pt x="4325442" y="711555"/>
                  </a:lnTo>
                  <a:lnTo>
                    <a:pt x="4322724" y="714679"/>
                  </a:lnTo>
                  <a:lnTo>
                    <a:pt x="4320286" y="717994"/>
                  </a:lnTo>
                  <a:lnTo>
                    <a:pt x="4318139" y="721525"/>
                  </a:lnTo>
                  <a:lnTo>
                    <a:pt x="4317847" y="722274"/>
                  </a:lnTo>
                  <a:lnTo>
                    <a:pt x="4321721" y="725843"/>
                  </a:lnTo>
                  <a:lnTo>
                    <a:pt x="4322457" y="725843"/>
                  </a:lnTo>
                  <a:lnTo>
                    <a:pt x="4325785" y="724357"/>
                  </a:lnTo>
                  <a:lnTo>
                    <a:pt x="4328858" y="722464"/>
                  </a:lnTo>
                  <a:lnTo>
                    <a:pt x="4331690" y="720191"/>
                  </a:lnTo>
                  <a:close/>
                </a:path>
                <a:path w="6977380" h="1424940">
                  <a:moveTo>
                    <a:pt x="4541939" y="609739"/>
                  </a:moveTo>
                  <a:lnTo>
                    <a:pt x="4540148" y="607212"/>
                  </a:lnTo>
                  <a:lnTo>
                    <a:pt x="4538662" y="602742"/>
                  </a:lnTo>
                  <a:lnTo>
                    <a:pt x="4534890" y="607466"/>
                  </a:lnTo>
                  <a:lnTo>
                    <a:pt x="4531474" y="612432"/>
                  </a:lnTo>
                  <a:lnTo>
                    <a:pt x="4528388" y="617626"/>
                  </a:lnTo>
                  <a:lnTo>
                    <a:pt x="4527791" y="618820"/>
                  </a:lnTo>
                  <a:lnTo>
                    <a:pt x="4530928" y="621944"/>
                  </a:lnTo>
                  <a:lnTo>
                    <a:pt x="4532414" y="624179"/>
                  </a:lnTo>
                  <a:lnTo>
                    <a:pt x="4535665" y="620026"/>
                  </a:lnTo>
                  <a:lnTo>
                    <a:pt x="4538599" y="615657"/>
                  </a:lnTo>
                  <a:lnTo>
                    <a:pt x="4541939" y="609739"/>
                  </a:lnTo>
                  <a:close/>
                </a:path>
                <a:path w="6977380" h="1424940">
                  <a:moveTo>
                    <a:pt x="4584827" y="646201"/>
                  </a:moveTo>
                  <a:lnTo>
                    <a:pt x="4580064" y="643229"/>
                  </a:lnTo>
                  <a:lnTo>
                    <a:pt x="4575886" y="640702"/>
                  </a:lnTo>
                  <a:lnTo>
                    <a:pt x="4572787" y="643686"/>
                  </a:lnTo>
                  <a:lnTo>
                    <a:pt x="4569955" y="646912"/>
                  </a:lnTo>
                  <a:lnTo>
                    <a:pt x="4567402" y="650379"/>
                  </a:lnTo>
                  <a:lnTo>
                    <a:pt x="4569193" y="651560"/>
                  </a:lnTo>
                  <a:lnTo>
                    <a:pt x="4571428" y="653796"/>
                  </a:lnTo>
                  <a:lnTo>
                    <a:pt x="4572470" y="653796"/>
                  </a:lnTo>
                  <a:lnTo>
                    <a:pt x="4576813" y="651637"/>
                  </a:lnTo>
                  <a:lnTo>
                    <a:pt x="4580928" y="649109"/>
                  </a:lnTo>
                  <a:lnTo>
                    <a:pt x="4584827" y="646201"/>
                  </a:lnTo>
                  <a:close/>
                </a:path>
                <a:path w="6977380" h="1424940">
                  <a:moveTo>
                    <a:pt x="4684293" y="1119886"/>
                  </a:moveTo>
                  <a:lnTo>
                    <a:pt x="4681461" y="1116609"/>
                  </a:lnTo>
                  <a:lnTo>
                    <a:pt x="4678489" y="1110056"/>
                  </a:lnTo>
                  <a:lnTo>
                    <a:pt x="4675797" y="1115720"/>
                  </a:lnTo>
                  <a:lnTo>
                    <a:pt x="4673422" y="1118247"/>
                  </a:lnTo>
                  <a:lnTo>
                    <a:pt x="4673714" y="1120482"/>
                  </a:lnTo>
                  <a:lnTo>
                    <a:pt x="4674755" y="1124077"/>
                  </a:lnTo>
                  <a:lnTo>
                    <a:pt x="4676191" y="1127493"/>
                  </a:lnTo>
                  <a:lnTo>
                    <a:pt x="4678032" y="1130744"/>
                  </a:lnTo>
                  <a:lnTo>
                    <a:pt x="4680267" y="1128217"/>
                  </a:lnTo>
                  <a:lnTo>
                    <a:pt x="4683988" y="1126134"/>
                  </a:lnTo>
                  <a:lnTo>
                    <a:pt x="4684293" y="1119886"/>
                  </a:lnTo>
                  <a:close/>
                </a:path>
                <a:path w="6977380" h="1424940">
                  <a:moveTo>
                    <a:pt x="4687125" y="252323"/>
                  </a:moveTo>
                  <a:lnTo>
                    <a:pt x="4678184" y="244881"/>
                  </a:lnTo>
                  <a:lnTo>
                    <a:pt x="4676394" y="247256"/>
                  </a:lnTo>
                  <a:lnTo>
                    <a:pt x="4673422" y="249796"/>
                  </a:lnTo>
                  <a:lnTo>
                    <a:pt x="4673422" y="251879"/>
                  </a:lnTo>
                  <a:lnTo>
                    <a:pt x="4674552" y="255333"/>
                  </a:lnTo>
                  <a:lnTo>
                    <a:pt x="4676292" y="258470"/>
                  </a:lnTo>
                  <a:lnTo>
                    <a:pt x="4678629" y="261251"/>
                  </a:lnTo>
                  <a:lnTo>
                    <a:pt x="4687125" y="252323"/>
                  </a:lnTo>
                  <a:close/>
                </a:path>
                <a:path w="6977380" h="1424940">
                  <a:moveTo>
                    <a:pt x="5056098" y="866965"/>
                  </a:moveTo>
                  <a:lnTo>
                    <a:pt x="5047310" y="857440"/>
                  </a:lnTo>
                  <a:lnTo>
                    <a:pt x="5045519" y="859370"/>
                  </a:lnTo>
                  <a:lnTo>
                    <a:pt x="5042395" y="861466"/>
                  </a:lnTo>
                  <a:lnTo>
                    <a:pt x="5042395" y="863244"/>
                  </a:lnTo>
                  <a:lnTo>
                    <a:pt x="5042916" y="866279"/>
                  </a:lnTo>
                  <a:lnTo>
                    <a:pt x="5044503" y="868553"/>
                  </a:lnTo>
                  <a:lnTo>
                    <a:pt x="5047158" y="870089"/>
                  </a:lnTo>
                  <a:lnTo>
                    <a:pt x="5048656" y="870839"/>
                  </a:lnTo>
                  <a:lnTo>
                    <a:pt x="5051780" y="868603"/>
                  </a:lnTo>
                  <a:lnTo>
                    <a:pt x="5056098" y="866965"/>
                  </a:lnTo>
                  <a:close/>
                </a:path>
                <a:path w="6977380" h="1424940">
                  <a:moveTo>
                    <a:pt x="5056695" y="613752"/>
                  </a:moveTo>
                  <a:lnTo>
                    <a:pt x="5052822" y="611136"/>
                  </a:lnTo>
                  <a:lnTo>
                    <a:pt x="5048656" y="609155"/>
                  </a:lnTo>
                  <a:lnTo>
                    <a:pt x="5044186" y="607796"/>
                  </a:lnTo>
                  <a:lnTo>
                    <a:pt x="5042547" y="607656"/>
                  </a:lnTo>
                  <a:lnTo>
                    <a:pt x="5040617" y="611670"/>
                  </a:lnTo>
                  <a:lnTo>
                    <a:pt x="5038826" y="613905"/>
                  </a:lnTo>
                  <a:lnTo>
                    <a:pt x="5041354" y="615696"/>
                  </a:lnTo>
                  <a:lnTo>
                    <a:pt x="5044033" y="618515"/>
                  </a:lnTo>
                  <a:lnTo>
                    <a:pt x="5048504" y="619112"/>
                  </a:lnTo>
                  <a:lnTo>
                    <a:pt x="5051183" y="616585"/>
                  </a:lnTo>
                  <a:lnTo>
                    <a:pt x="5056695" y="613752"/>
                  </a:lnTo>
                  <a:close/>
                </a:path>
                <a:path w="6977380" h="1424940">
                  <a:moveTo>
                    <a:pt x="5416588" y="1337665"/>
                  </a:moveTo>
                  <a:lnTo>
                    <a:pt x="5414657" y="1335874"/>
                  </a:lnTo>
                  <a:lnTo>
                    <a:pt x="5412117" y="1332598"/>
                  </a:lnTo>
                  <a:lnTo>
                    <a:pt x="5410784" y="1332598"/>
                  </a:lnTo>
                  <a:lnTo>
                    <a:pt x="5406682" y="1334325"/>
                  </a:lnTo>
                  <a:lnTo>
                    <a:pt x="5402808" y="1336459"/>
                  </a:lnTo>
                  <a:lnTo>
                    <a:pt x="5399163" y="1338999"/>
                  </a:lnTo>
                  <a:lnTo>
                    <a:pt x="5404828" y="1345399"/>
                  </a:lnTo>
                  <a:lnTo>
                    <a:pt x="5416588" y="1337665"/>
                  </a:lnTo>
                  <a:close/>
                </a:path>
                <a:path w="6977380" h="1424940">
                  <a:moveTo>
                    <a:pt x="5489549" y="1410601"/>
                  </a:moveTo>
                  <a:lnTo>
                    <a:pt x="5487022" y="1406474"/>
                  </a:lnTo>
                  <a:lnTo>
                    <a:pt x="5484152" y="1402600"/>
                  </a:lnTo>
                  <a:lnTo>
                    <a:pt x="5480913" y="1398993"/>
                  </a:lnTo>
                  <a:lnTo>
                    <a:pt x="5478081" y="1402867"/>
                  </a:lnTo>
                  <a:lnTo>
                    <a:pt x="5474652" y="1406144"/>
                  </a:lnTo>
                  <a:lnTo>
                    <a:pt x="5477307" y="1410462"/>
                  </a:lnTo>
                  <a:lnTo>
                    <a:pt x="5480139" y="1413433"/>
                  </a:lnTo>
                  <a:lnTo>
                    <a:pt x="5483593" y="1415821"/>
                  </a:lnTo>
                  <a:lnTo>
                    <a:pt x="5484190" y="1416265"/>
                  </a:lnTo>
                  <a:lnTo>
                    <a:pt x="5489549" y="1411351"/>
                  </a:lnTo>
                  <a:lnTo>
                    <a:pt x="5489549" y="1410601"/>
                  </a:lnTo>
                  <a:close/>
                </a:path>
                <a:path w="6977380" h="1424940">
                  <a:moveTo>
                    <a:pt x="5855995" y="1303870"/>
                  </a:moveTo>
                  <a:lnTo>
                    <a:pt x="5851830" y="1300594"/>
                  </a:lnTo>
                  <a:lnTo>
                    <a:pt x="5850331" y="1298067"/>
                  </a:lnTo>
                  <a:lnTo>
                    <a:pt x="5849442" y="1298067"/>
                  </a:lnTo>
                  <a:lnTo>
                    <a:pt x="5845708" y="1298346"/>
                  </a:lnTo>
                  <a:lnTo>
                    <a:pt x="5842038" y="1298994"/>
                  </a:lnTo>
                  <a:lnTo>
                    <a:pt x="5838418" y="1299997"/>
                  </a:lnTo>
                  <a:lnTo>
                    <a:pt x="5839917" y="1302092"/>
                  </a:lnTo>
                  <a:lnTo>
                    <a:pt x="5841250" y="1305814"/>
                  </a:lnTo>
                  <a:lnTo>
                    <a:pt x="5843041" y="1305814"/>
                  </a:lnTo>
                  <a:lnTo>
                    <a:pt x="5847435" y="1305725"/>
                  </a:lnTo>
                  <a:lnTo>
                    <a:pt x="5851766" y="1305077"/>
                  </a:lnTo>
                  <a:lnTo>
                    <a:pt x="5855995" y="1303870"/>
                  </a:lnTo>
                  <a:close/>
                </a:path>
                <a:path w="6977380" h="1424940">
                  <a:moveTo>
                    <a:pt x="5889206" y="1418348"/>
                  </a:moveTo>
                  <a:lnTo>
                    <a:pt x="5888901" y="1414183"/>
                  </a:lnTo>
                  <a:lnTo>
                    <a:pt x="5884291" y="1410601"/>
                  </a:lnTo>
                  <a:lnTo>
                    <a:pt x="5883389" y="1410601"/>
                  </a:lnTo>
                  <a:lnTo>
                    <a:pt x="5880481" y="1412633"/>
                  </a:lnTo>
                  <a:lnTo>
                    <a:pt x="5877903" y="1415021"/>
                  </a:lnTo>
                  <a:lnTo>
                    <a:pt x="5875655" y="1417751"/>
                  </a:lnTo>
                  <a:lnTo>
                    <a:pt x="5882945" y="1424457"/>
                  </a:lnTo>
                  <a:lnTo>
                    <a:pt x="5885777" y="1420876"/>
                  </a:lnTo>
                  <a:lnTo>
                    <a:pt x="5889206" y="1418348"/>
                  </a:lnTo>
                  <a:close/>
                </a:path>
                <a:path w="6977380" h="1424940">
                  <a:moveTo>
                    <a:pt x="5890984" y="1153223"/>
                  </a:moveTo>
                  <a:lnTo>
                    <a:pt x="5885777" y="1150696"/>
                  </a:lnTo>
                  <a:lnTo>
                    <a:pt x="5882500" y="1148016"/>
                  </a:lnTo>
                  <a:lnTo>
                    <a:pt x="5881306" y="1149210"/>
                  </a:lnTo>
                  <a:lnTo>
                    <a:pt x="5876912" y="1151978"/>
                  </a:lnTo>
                  <a:lnTo>
                    <a:pt x="5872734" y="1155052"/>
                  </a:lnTo>
                  <a:lnTo>
                    <a:pt x="5868797" y="1158443"/>
                  </a:lnTo>
                  <a:lnTo>
                    <a:pt x="5870143" y="1159929"/>
                  </a:lnTo>
                  <a:lnTo>
                    <a:pt x="5872226" y="1162748"/>
                  </a:lnTo>
                  <a:lnTo>
                    <a:pt x="5872975" y="1162748"/>
                  </a:lnTo>
                  <a:lnTo>
                    <a:pt x="5877585" y="1160818"/>
                  </a:lnTo>
                  <a:lnTo>
                    <a:pt x="5881751" y="1158290"/>
                  </a:lnTo>
                  <a:lnTo>
                    <a:pt x="5890984" y="1153223"/>
                  </a:lnTo>
                  <a:close/>
                </a:path>
                <a:path w="6977380" h="1424940">
                  <a:moveTo>
                    <a:pt x="6031547" y="1119886"/>
                  </a:moveTo>
                  <a:lnTo>
                    <a:pt x="6029020" y="1117206"/>
                  </a:lnTo>
                  <a:lnTo>
                    <a:pt x="6026340" y="1111846"/>
                  </a:lnTo>
                  <a:lnTo>
                    <a:pt x="6023635" y="1115669"/>
                  </a:lnTo>
                  <a:lnTo>
                    <a:pt x="6021502" y="1119784"/>
                  </a:lnTo>
                  <a:lnTo>
                    <a:pt x="6019939" y="1124204"/>
                  </a:lnTo>
                  <a:lnTo>
                    <a:pt x="6019787" y="1125689"/>
                  </a:lnTo>
                  <a:lnTo>
                    <a:pt x="6023953" y="1127620"/>
                  </a:lnTo>
                  <a:lnTo>
                    <a:pt x="6026188" y="1129411"/>
                  </a:lnTo>
                  <a:lnTo>
                    <a:pt x="6027979" y="1127023"/>
                  </a:lnTo>
                  <a:lnTo>
                    <a:pt x="6030950" y="1124648"/>
                  </a:lnTo>
                  <a:lnTo>
                    <a:pt x="6031547" y="1119886"/>
                  </a:lnTo>
                  <a:close/>
                </a:path>
                <a:path w="6977380" h="1424940">
                  <a:moveTo>
                    <a:pt x="6044806" y="1053338"/>
                  </a:moveTo>
                  <a:lnTo>
                    <a:pt x="6041631" y="1050658"/>
                  </a:lnTo>
                  <a:lnTo>
                    <a:pt x="6038304" y="1048169"/>
                  </a:lnTo>
                  <a:lnTo>
                    <a:pt x="6034824" y="1045895"/>
                  </a:lnTo>
                  <a:lnTo>
                    <a:pt x="6031458" y="1048651"/>
                  </a:lnTo>
                  <a:lnTo>
                    <a:pt x="6028487" y="1051788"/>
                  </a:lnTo>
                  <a:lnTo>
                    <a:pt x="6025896" y="1055281"/>
                  </a:lnTo>
                  <a:lnTo>
                    <a:pt x="6025591" y="1055573"/>
                  </a:lnTo>
                  <a:lnTo>
                    <a:pt x="6029757" y="1060183"/>
                  </a:lnTo>
                  <a:lnTo>
                    <a:pt x="6030811" y="1060183"/>
                  </a:lnTo>
                  <a:lnTo>
                    <a:pt x="6035662" y="1058303"/>
                  </a:lnTo>
                  <a:lnTo>
                    <a:pt x="6040336" y="1056030"/>
                  </a:lnTo>
                  <a:lnTo>
                    <a:pt x="6044806" y="1053338"/>
                  </a:lnTo>
                  <a:close/>
                </a:path>
                <a:path w="6977380" h="1424940">
                  <a:moveTo>
                    <a:pt x="6142634" y="1305661"/>
                  </a:moveTo>
                  <a:lnTo>
                    <a:pt x="6140285" y="1300759"/>
                  </a:lnTo>
                  <a:lnTo>
                    <a:pt x="6137402" y="1296187"/>
                  </a:lnTo>
                  <a:lnTo>
                    <a:pt x="6133998" y="1291971"/>
                  </a:lnTo>
                  <a:lnTo>
                    <a:pt x="6132207" y="1298219"/>
                  </a:lnTo>
                  <a:lnTo>
                    <a:pt x="6129972" y="1301635"/>
                  </a:lnTo>
                  <a:lnTo>
                    <a:pt x="6130861" y="1303426"/>
                  </a:lnTo>
                  <a:lnTo>
                    <a:pt x="6133185" y="1306957"/>
                  </a:lnTo>
                  <a:lnTo>
                    <a:pt x="6135916" y="1310132"/>
                  </a:lnTo>
                  <a:lnTo>
                    <a:pt x="6139053" y="1312951"/>
                  </a:lnTo>
                  <a:lnTo>
                    <a:pt x="6140399" y="1310576"/>
                  </a:lnTo>
                  <a:lnTo>
                    <a:pt x="6142634" y="1307592"/>
                  </a:lnTo>
                  <a:lnTo>
                    <a:pt x="6142634" y="1305661"/>
                  </a:lnTo>
                  <a:close/>
                </a:path>
                <a:path w="6977380" h="1424940">
                  <a:moveTo>
                    <a:pt x="6327864" y="1412392"/>
                  </a:moveTo>
                  <a:lnTo>
                    <a:pt x="6327559" y="1410462"/>
                  </a:lnTo>
                  <a:lnTo>
                    <a:pt x="6326340" y="1407058"/>
                  </a:lnTo>
                  <a:lnTo>
                    <a:pt x="6324549" y="1403985"/>
                  </a:lnTo>
                  <a:lnTo>
                    <a:pt x="6322200" y="1401229"/>
                  </a:lnTo>
                  <a:lnTo>
                    <a:pt x="6319977" y="1403159"/>
                  </a:lnTo>
                  <a:lnTo>
                    <a:pt x="6316243" y="1404061"/>
                  </a:lnTo>
                  <a:lnTo>
                    <a:pt x="6315951" y="1410601"/>
                  </a:lnTo>
                  <a:lnTo>
                    <a:pt x="6318478" y="1413878"/>
                  </a:lnTo>
                  <a:lnTo>
                    <a:pt x="6320714" y="1419682"/>
                  </a:lnTo>
                  <a:lnTo>
                    <a:pt x="6324435" y="1414919"/>
                  </a:lnTo>
                  <a:lnTo>
                    <a:pt x="6327864" y="1412392"/>
                  </a:lnTo>
                  <a:close/>
                </a:path>
                <a:path w="6977380" h="1424940">
                  <a:moveTo>
                    <a:pt x="6400520" y="1373835"/>
                  </a:moveTo>
                  <a:lnTo>
                    <a:pt x="6397257" y="1371600"/>
                  </a:lnTo>
                  <a:lnTo>
                    <a:pt x="6395466" y="1369225"/>
                  </a:lnTo>
                  <a:lnTo>
                    <a:pt x="6393078" y="1371752"/>
                  </a:lnTo>
                  <a:lnTo>
                    <a:pt x="6389205" y="1374140"/>
                  </a:lnTo>
                  <a:lnTo>
                    <a:pt x="6388621" y="1379791"/>
                  </a:lnTo>
                  <a:lnTo>
                    <a:pt x="6391884" y="1382915"/>
                  </a:lnTo>
                  <a:lnTo>
                    <a:pt x="6395618" y="1389024"/>
                  </a:lnTo>
                  <a:lnTo>
                    <a:pt x="6398298" y="1382471"/>
                  </a:lnTo>
                  <a:lnTo>
                    <a:pt x="6400520" y="1378305"/>
                  </a:lnTo>
                  <a:lnTo>
                    <a:pt x="6400520" y="1373835"/>
                  </a:lnTo>
                  <a:close/>
                </a:path>
                <a:path w="6977380" h="1424940">
                  <a:moveTo>
                    <a:pt x="6432397" y="1226616"/>
                  </a:moveTo>
                  <a:lnTo>
                    <a:pt x="6429413" y="1223632"/>
                  </a:lnTo>
                  <a:lnTo>
                    <a:pt x="6428079" y="1221257"/>
                  </a:lnTo>
                  <a:lnTo>
                    <a:pt x="6420332" y="1229448"/>
                  </a:lnTo>
                  <a:lnTo>
                    <a:pt x="6424943" y="1238669"/>
                  </a:lnTo>
                  <a:lnTo>
                    <a:pt x="6427698" y="1235506"/>
                  </a:lnTo>
                  <a:lnTo>
                    <a:pt x="6429984" y="1232039"/>
                  </a:lnTo>
                  <a:lnTo>
                    <a:pt x="6431801" y="1228255"/>
                  </a:lnTo>
                  <a:lnTo>
                    <a:pt x="6432397" y="1226616"/>
                  </a:lnTo>
                  <a:close/>
                </a:path>
                <a:path w="6977380" h="1424940">
                  <a:moveTo>
                    <a:pt x="6506400" y="1188212"/>
                  </a:moveTo>
                  <a:lnTo>
                    <a:pt x="6504965" y="1185786"/>
                  </a:lnTo>
                  <a:lnTo>
                    <a:pt x="6503276" y="1183551"/>
                  </a:lnTo>
                  <a:lnTo>
                    <a:pt x="6501333" y="1181506"/>
                  </a:lnTo>
                  <a:lnTo>
                    <a:pt x="6488671" y="1192377"/>
                  </a:lnTo>
                  <a:lnTo>
                    <a:pt x="6491351" y="1194015"/>
                  </a:lnTo>
                  <a:lnTo>
                    <a:pt x="6494932" y="1197584"/>
                  </a:lnTo>
                  <a:lnTo>
                    <a:pt x="6496571" y="1196848"/>
                  </a:lnTo>
                  <a:lnTo>
                    <a:pt x="6500444" y="1194650"/>
                  </a:lnTo>
                  <a:lnTo>
                    <a:pt x="6503721" y="1191768"/>
                  </a:lnTo>
                  <a:lnTo>
                    <a:pt x="6506400" y="1188212"/>
                  </a:lnTo>
                  <a:close/>
                </a:path>
                <a:path w="6977380" h="1424940">
                  <a:moveTo>
                    <a:pt x="6544818" y="1304315"/>
                  </a:moveTo>
                  <a:lnTo>
                    <a:pt x="6542367" y="1300975"/>
                  </a:lnTo>
                  <a:lnTo>
                    <a:pt x="6539535" y="1298003"/>
                  </a:lnTo>
                  <a:lnTo>
                    <a:pt x="6536322" y="1295387"/>
                  </a:lnTo>
                  <a:lnTo>
                    <a:pt x="6535725" y="1294942"/>
                  </a:lnTo>
                  <a:lnTo>
                    <a:pt x="6531559" y="1298371"/>
                  </a:lnTo>
                  <a:lnTo>
                    <a:pt x="6533045" y="1302385"/>
                  </a:lnTo>
                  <a:lnTo>
                    <a:pt x="6534988" y="1305953"/>
                  </a:lnTo>
                  <a:lnTo>
                    <a:pt x="6537820" y="1311757"/>
                  </a:lnTo>
                  <a:lnTo>
                    <a:pt x="6540347" y="1309471"/>
                  </a:lnTo>
                  <a:lnTo>
                    <a:pt x="6542672" y="1306982"/>
                  </a:lnTo>
                  <a:lnTo>
                    <a:pt x="6544818" y="1304315"/>
                  </a:lnTo>
                  <a:close/>
                </a:path>
                <a:path w="6977380" h="1424940">
                  <a:moveTo>
                    <a:pt x="6757149" y="1297622"/>
                  </a:moveTo>
                  <a:lnTo>
                    <a:pt x="6752971" y="1291069"/>
                  </a:lnTo>
                  <a:lnTo>
                    <a:pt x="6749834" y="1293926"/>
                  </a:lnTo>
                  <a:lnTo>
                    <a:pt x="6747053" y="1297101"/>
                  </a:lnTo>
                  <a:lnTo>
                    <a:pt x="6744640" y="1300594"/>
                  </a:lnTo>
                  <a:lnTo>
                    <a:pt x="6743890" y="1301788"/>
                  </a:lnTo>
                  <a:lnTo>
                    <a:pt x="6746875" y="1305217"/>
                  </a:lnTo>
                  <a:lnTo>
                    <a:pt x="6748069" y="1307452"/>
                  </a:lnTo>
                  <a:lnTo>
                    <a:pt x="6757149" y="1297622"/>
                  </a:lnTo>
                  <a:close/>
                </a:path>
                <a:path w="6977380" h="1424940">
                  <a:moveTo>
                    <a:pt x="6758483" y="1260856"/>
                  </a:moveTo>
                  <a:lnTo>
                    <a:pt x="6755511" y="1258468"/>
                  </a:lnTo>
                  <a:lnTo>
                    <a:pt x="6754012" y="1256830"/>
                  </a:lnTo>
                  <a:lnTo>
                    <a:pt x="6750748" y="1260856"/>
                  </a:lnTo>
                  <a:lnTo>
                    <a:pt x="6747167" y="1264729"/>
                  </a:lnTo>
                  <a:lnTo>
                    <a:pt x="6744335" y="1268895"/>
                  </a:lnTo>
                  <a:lnTo>
                    <a:pt x="6743738" y="1269631"/>
                  </a:lnTo>
                  <a:lnTo>
                    <a:pt x="6746278" y="1272311"/>
                  </a:lnTo>
                  <a:lnTo>
                    <a:pt x="6748513" y="1276032"/>
                  </a:lnTo>
                  <a:lnTo>
                    <a:pt x="6752387" y="1270228"/>
                  </a:lnTo>
                  <a:lnTo>
                    <a:pt x="6755511" y="1266063"/>
                  </a:lnTo>
                  <a:lnTo>
                    <a:pt x="6758038" y="1261452"/>
                  </a:lnTo>
                  <a:lnTo>
                    <a:pt x="6758483" y="1260856"/>
                  </a:lnTo>
                  <a:close/>
                </a:path>
                <a:path w="6977380" h="1424940">
                  <a:moveTo>
                    <a:pt x="6794970" y="1339596"/>
                  </a:moveTo>
                  <a:lnTo>
                    <a:pt x="6791846" y="1334693"/>
                  </a:lnTo>
                  <a:lnTo>
                    <a:pt x="6791846" y="1330375"/>
                  </a:lnTo>
                  <a:lnTo>
                    <a:pt x="6784391" y="1340942"/>
                  </a:lnTo>
                  <a:lnTo>
                    <a:pt x="6783502" y="1342275"/>
                  </a:lnTo>
                  <a:lnTo>
                    <a:pt x="6782752" y="1343774"/>
                  </a:lnTo>
                  <a:lnTo>
                    <a:pt x="6782016" y="1345107"/>
                  </a:lnTo>
                  <a:lnTo>
                    <a:pt x="6781114" y="1345857"/>
                  </a:lnTo>
                  <a:lnTo>
                    <a:pt x="6785788" y="1350873"/>
                  </a:lnTo>
                  <a:lnTo>
                    <a:pt x="6789369" y="1350060"/>
                  </a:lnTo>
                  <a:lnTo>
                    <a:pt x="6791896" y="1346403"/>
                  </a:lnTo>
                  <a:lnTo>
                    <a:pt x="6794970" y="1339596"/>
                  </a:lnTo>
                  <a:close/>
                </a:path>
                <a:path w="6977380" h="1424940">
                  <a:moveTo>
                    <a:pt x="6801371" y="1297622"/>
                  </a:moveTo>
                  <a:lnTo>
                    <a:pt x="6798843" y="1296873"/>
                  </a:lnTo>
                  <a:lnTo>
                    <a:pt x="6795567" y="1294790"/>
                  </a:lnTo>
                  <a:lnTo>
                    <a:pt x="6794817" y="1296136"/>
                  </a:lnTo>
                  <a:lnTo>
                    <a:pt x="6791592" y="1298981"/>
                  </a:lnTo>
                  <a:lnTo>
                    <a:pt x="6789052" y="1302359"/>
                  </a:lnTo>
                  <a:lnTo>
                    <a:pt x="6787223" y="1306258"/>
                  </a:lnTo>
                  <a:lnTo>
                    <a:pt x="6786626" y="1307452"/>
                  </a:lnTo>
                  <a:lnTo>
                    <a:pt x="6790207" y="1310424"/>
                  </a:lnTo>
                  <a:lnTo>
                    <a:pt x="6791833" y="1312506"/>
                  </a:lnTo>
                  <a:lnTo>
                    <a:pt x="6801371" y="1297622"/>
                  </a:lnTo>
                  <a:close/>
                </a:path>
                <a:path w="6977380" h="1424940">
                  <a:moveTo>
                    <a:pt x="6835915" y="1372349"/>
                  </a:moveTo>
                  <a:lnTo>
                    <a:pt x="6830555" y="1369517"/>
                  </a:lnTo>
                  <a:lnTo>
                    <a:pt x="6827126" y="1368031"/>
                  </a:lnTo>
                  <a:lnTo>
                    <a:pt x="6822757" y="1371206"/>
                  </a:lnTo>
                  <a:lnTo>
                    <a:pt x="6818579" y="1374635"/>
                  </a:lnTo>
                  <a:lnTo>
                    <a:pt x="6814617" y="1378305"/>
                  </a:lnTo>
                  <a:lnTo>
                    <a:pt x="6818643" y="1382776"/>
                  </a:lnTo>
                  <a:lnTo>
                    <a:pt x="6823710" y="1380096"/>
                  </a:lnTo>
                  <a:lnTo>
                    <a:pt x="6828612" y="1376819"/>
                  </a:lnTo>
                  <a:lnTo>
                    <a:pt x="6835915" y="1372349"/>
                  </a:lnTo>
                  <a:close/>
                </a:path>
                <a:path w="6977380" h="1424940">
                  <a:moveTo>
                    <a:pt x="6936130" y="1334096"/>
                  </a:moveTo>
                  <a:lnTo>
                    <a:pt x="6932854" y="1331417"/>
                  </a:lnTo>
                  <a:lnTo>
                    <a:pt x="6930174" y="1327696"/>
                  </a:lnTo>
                  <a:lnTo>
                    <a:pt x="6921538" y="1340497"/>
                  </a:lnTo>
                  <a:lnTo>
                    <a:pt x="6924065" y="1341678"/>
                  </a:lnTo>
                  <a:lnTo>
                    <a:pt x="6927634" y="1344510"/>
                  </a:lnTo>
                  <a:lnTo>
                    <a:pt x="6928980" y="1343774"/>
                  </a:lnTo>
                  <a:lnTo>
                    <a:pt x="6932142" y="1341742"/>
                  </a:lnTo>
                  <a:lnTo>
                    <a:pt x="6934378" y="1338961"/>
                  </a:lnTo>
                  <a:lnTo>
                    <a:pt x="6935673" y="1335430"/>
                  </a:lnTo>
                  <a:lnTo>
                    <a:pt x="6936130" y="1334096"/>
                  </a:lnTo>
                  <a:close/>
                </a:path>
                <a:path w="6977380" h="1424940">
                  <a:moveTo>
                    <a:pt x="6976770" y="1306106"/>
                  </a:moveTo>
                  <a:lnTo>
                    <a:pt x="6967093" y="1296873"/>
                  </a:lnTo>
                  <a:lnTo>
                    <a:pt x="6960692" y="1301051"/>
                  </a:lnTo>
                  <a:lnTo>
                    <a:pt x="6964032" y="1303794"/>
                  </a:lnTo>
                  <a:lnTo>
                    <a:pt x="6967550" y="1306271"/>
                  </a:lnTo>
                  <a:lnTo>
                    <a:pt x="6971271" y="1308493"/>
                  </a:lnTo>
                  <a:lnTo>
                    <a:pt x="6972452" y="1309077"/>
                  </a:lnTo>
                  <a:lnTo>
                    <a:pt x="6974992" y="1306995"/>
                  </a:lnTo>
                  <a:lnTo>
                    <a:pt x="6976770" y="1306106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040681" y="7628597"/>
              <a:ext cx="7047230" cy="1466850"/>
            </a:xfrm>
            <a:custGeom>
              <a:avLst/>
              <a:gdLst/>
              <a:ahLst/>
              <a:cxnLst/>
              <a:rect l="l" t="t" r="r" b="b"/>
              <a:pathLst>
                <a:path w="7047230" h="1466850">
                  <a:moveTo>
                    <a:pt x="12204" y="0"/>
                  </a:moveTo>
                  <a:lnTo>
                    <a:pt x="749" y="2387"/>
                  </a:lnTo>
                  <a:lnTo>
                    <a:pt x="0" y="3124"/>
                  </a:lnTo>
                  <a:lnTo>
                    <a:pt x="6248" y="13843"/>
                  </a:lnTo>
                  <a:lnTo>
                    <a:pt x="12204" y="0"/>
                  </a:lnTo>
                  <a:close/>
                </a:path>
                <a:path w="7047230" h="1466850">
                  <a:moveTo>
                    <a:pt x="151282" y="151688"/>
                  </a:moveTo>
                  <a:lnTo>
                    <a:pt x="145034" y="147815"/>
                  </a:lnTo>
                  <a:lnTo>
                    <a:pt x="142900" y="151828"/>
                  </a:lnTo>
                  <a:lnTo>
                    <a:pt x="141020" y="155943"/>
                  </a:lnTo>
                  <a:lnTo>
                    <a:pt x="139369" y="160172"/>
                  </a:lnTo>
                  <a:lnTo>
                    <a:pt x="139077" y="160769"/>
                  </a:lnTo>
                  <a:lnTo>
                    <a:pt x="142049" y="162699"/>
                  </a:lnTo>
                  <a:lnTo>
                    <a:pt x="143535" y="163893"/>
                  </a:lnTo>
                  <a:lnTo>
                    <a:pt x="151282" y="151688"/>
                  </a:lnTo>
                  <a:close/>
                </a:path>
                <a:path w="7047230" h="1466850">
                  <a:moveTo>
                    <a:pt x="264591" y="145884"/>
                  </a:moveTo>
                  <a:lnTo>
                    <a:pt x="263398" y="143764"/>
                  </a:lnTo>
                  <a:lnTo>
                    <a:pt x="262013" y="141770"/>
                  </a:lnTo>
                  <a:lnTo>
                    <a:pt x="260426" y="139928"/>
                  </a:lnTo>
                  <a:lnTo>
                    <a:pt x="257251" y="143560"/>
                  </a:lnTo>
                  <a:lnTo>
                    <a:pt x="254330" y="147383"/>
                  </a:lnTo>
                  <a:lnTo>
                    <a:pt x="251637" y="151396"/>
                  </a:lnTo>
                  <a:lnTo>
                    <a:pt x="251345" y="151688"/>
                  </a:lnTo>
                  <a:lnTo>
                    <a:pt x="254177" y="154076"/>
                  </a:lnTo>
                  <a:lnTo>
                    <a:pt x="255663" y="155409"/>
                  </a:lnTo>
                  <a:lnTo>
                    <a:pt x="258635" y="152285"/>
                  </a:lnTo>
                  <a:lnTo>
                    <a:pt x="261912" y="149301"/>
                  </a:lnTo>
                  <a:lnTo>
                    <a:pt x="264591" y="145884"/>
                  </a:lnTo>
                  <a:close/>
                </a:path>
                <a:path w="7047230" h="1466850">
                  <a:moveTo>
                    <a:pt x="799147" y="655281"/>
                  </a:moveTo>
                  <a:lnTo>
                    <a:pt x="792746" y="649185"/>
                  </a:lnTo>
                  <a:lnTo>
                    <a:pt x="791260" y="651713"/>
                  </a:lnTo>
                  <a:lnTo>
                    <a:pt x="787984" y="653643"/>
                  </a:lnTo>
                  <a:lnTo>
                    <a:pt x="789470" y="659307"/>
                  </a:lnTo>
                  <a:lnTo>
                    <a:pt x="792594" y="661543"/>
                  </a:lnTo>
                  <a:lnTo>
                    <a:pt x="794689" y="664070"/>
                  </a:lnTo>
                  <a:lnTo>
                    <a:pt x="799147" y="655281"/>
                  </a:lnTo>
                  <a:close/>
                </a:path>
                <a:path w="7047230" h="1466850">
                  <a:moveTo>
                    <a:pt x="872477" y="982929"/>
                  </a:moveTo>
                  <a:lnTo>
                    <a:pt x="871969" y="979347"/>
                  </a:lnTo>
                  <a:lnTo>
                    <a:pt x="869734" y="981138"/>
                  </a:lnTo>
                  <a:lnTo>
                    <a:pt x="866609" y="982624"/>
                  </a:lnTo>
                  <a:lnTo>
                    <a:pt x="865555" y="985012"/>
                  </a:lnTo>
                  <a:lnTo>
                    <a:pt x="864273" y="990346"/>
                  </a:lnTo>
                  <a:lnTo>
                    <a:pt x="863536" y="995756"/>
                  </a:lnTo>
                  <a:lnTo>
                    <a:pt x="863333" y="1001242"/>
                  </a:lnTo>
                  <a:lnTo>
                    <a:pt x="869289" y="994537"/>
                  </a:lnTo>
                  <a:lnTo>
                    <a:pt x="871969" y="993203"/>
                  </a:lnTo>
                  <a:lnTo>
                    <a:pt x="871969" y="990066"/>
                  </a:lnTo>
                  <a:lnTo>
                    <a:pt x="872477" y="986497"/>
                  </a:lnTo>
                  <a:lnTo>
                    <a:pt x="872477" y="982929"/>
                  </a:lnTo>
                  <a:close/>
                </a:path>
                <a:path w="7047230" h="1466850">
                  <a:moveTo>
                    <a:pt x="882688" y="1094422"/>
                  </a:moveTo>
                  <a:lnTo>
                    <a:pt x="881468" y="1093114"/>
                  </a:lnTo>
                  <a:lnTo>
                    <a:pt x="880071" y="1092022"/>
                  </a:lnTo>
                  <a:lnTo>
                    <a:pt x="878522" y="1091145"/>
                  </a:lnTo>
                  <a:lnTo>
                    <a:pt x="875271" y="1094181"/>
                  </a:lnTo>
                  <a:lnTo>
                    <a:pt x="872451" y="1097546"/>
                  </a:lnTo>
                  <a:lnTo>
                    <a:pt x="870026" y="1101267"/>
                  </a:lnTo>
                  <a:lnTo>
                    <a:pt x="869289" y="1102461"/>
                  </a:lnTo>
                  <a:lnTo>
                    <a:pt x="871372" y="1105141"/>
                  </a:lnTo>
                  <a:lnTo>
                    <a:pt x="873150" y="1109751"/>
                  </a:lnTo>
                  <a:lnTo>
                    <a:pt x="878217" y="1101864"/>
                  </a:lnTo>
                  <a:lnTo>
                    <a:pt x="880605" y="1098296"/>
                  </a:lnTo>
                  <a:lnTo>
                    <a:pt x="882688" y="1094422"/>
                  </a:lnTo>
                  <a:close/>
                </a:path>
                <a:path w="7047230" h="1466850">
                  <a:moveTo>
                    <a:pt x="915885" y="905522"/>
                  </a:moveTo>
                  <a:lnTo>
                    <a:pt x="912025" y="903871"/>
                  </a:lnTo>
                  <a:lnTo>
                    <a:pt x="908011" y="902881"/>
                  </a:lnTo>
                  <a:lnTo>
                    <a:pt x="903833" y="902538"/>
                  </a:lnTo>
                  <a:lnTo>
                    <a:pt x="901001" y="903592"/>
                  </a:lnTo>
                  <a:lnTo>
                    <a:pt x="899210" y="905573"/>
                  </a:lnTo>
                  <a:lnTo>
                    <a:pt x="898474" y="908494"/>
                  </a:lnTo>
                  <a:lnTo>
                    <a:pt x="898169" y="910437"/>
                  </a:lnTo>
                  <a:lnTo>
                    <a:pt x="901001" y="912964"/>
                  </a:lnTo>
                  <a:lnTo>
                    <a:pt x="902487" y="915200"/>
                  </a:lnTo>
                  <a:lnTo>
                    <a:pt x="915885" y="905522"/>
                  </a:lnTo>
                  <a:close/>
                </a:path>
                <a:path w="7047230" h="1466850">
                  <a:moveTo>
                    <a:pt x="923188" y="1238821"/>
                  </a:moveTo>
                  <a:lnTo>
                    <a:pt x="919568" y="1237208"/>
                  </a:lnTo>
                  <a:lnTo>
                    <a:pt x="915835" y="1235862"/>
                  </a:lnTo>
                  <a:lnTo>
                    <a:pt x="912025" y="1234795"/>
                  </a:lnTo>
                  <a:lnTo>
                    <a:pt x="911275" y="1234655"/>
                  </a:lnTo>
                  <a:lnTo>
                    <a:pt x="909929" y="1237919"/>
                  </a:lnTo>
                  <a:lnTo>
                    <a:pt x="908748" y="1239558"/>
                  </a:lnTo>
                  <a:lnTo>
                    <a:pt x="911758" y="1241399"/>
                  </a:lnTo>
                  <a:lnTo>
                    <a:pt x="914895" y="1243037"/>
                  </a:lnTo>
                  <a:lnTo>
                    <a:pt x="918121" y="1244473"/>
                  </a:lnTo>
                  <a:lnTo>
                    <a:pt x="918870" y="1244777"/>
                  </a:lnTo>
                  <a:lnTo>
                    <a:pt x="920661" y="1241793"/>
                  </a:lnTo>
                  <a:lnTo>
                    <a:pt x="923188" y="1238821"/>
                  </a:lnTo>
                  <a:close/>
                </a:path>
                <a:path w="7047230" h="1466850">
                  <a:moveTo>
                    <a:pt x="946264" y="987983"/>
                  </a:moveTo>
                  <a:lnTo>
                    <a:pt x="944333" y="985164"/>
                  </a:lnTo>
                  <a:lnTo>
                    <a:pt x="943432" y="983221"/>
                  </a:lnTo>
                  <a:lnTo>
                    <a:pt x="934351" y="988885"/>
                  </a:lnTo>
                  <a:lnTo>
                    <a:pt x="938072" y="995730"/>
                  </a:lnTo>
                  <a:lnTo>
                    <a:pt x="940816" y="993686"/>
                  </a:lnTo>
                  <a:lnTo>
                    <a:pt x="943356" y="991400"/>
                  </a:lnTo>
                  <a:lnTo>
                    <a:pt x="945667" y="988885"/>
                  </a:lnTo>
                  <a:lnTo>
                    <a:pt x="946264" y="987983"/>
                  </a:lnTo>
                  <a:close/>
                </a:path>
                <a:path w="7047230" h="1466850">
                  <a:moveTo>
                    <a:pt x="948207" y="1206817"/>
                  </a:moveTo>
                  <a:lnTo>
                    <a:pt x="947724" y="1203921"/>
                  </a:lnTo>
                  <a:lnTo>
                    <a:pt x="946785" y="1201191"/>
                  </a:lnTo>
                  <a:lnTo>
                    <a:pt x="945375" y="1198626"/>
                  </a:lnTo>
                  <a:lnTo>
                    <a:pt x="943432" y="1200264"/>
                  </a:lnTo>
                  <a:lnTo>
                    <a:pt x="939711" y="1201750"/>
                  </a:lnTo>
                  <a:lnTo>
                    <a:pt x="939711" y="1203693"/>
                  </a:lnTo>
                  <a:lnTo>
                    <a:pt x="940041" y="1208798"/>
                  </a:lnTo>
                  <a:lnTo>
                    <a:pt x="941082" y="1213764"/>
                  </a:lnTo>
                  <a:lnTo>
                    <a:pt x="942848" y="1218577"/>
                  </a:lnTo>
                  <a:lnTo>
                    <a:pt x="945159" y="1214894"/>
                  </a:lnTo>
                  <a:lnTo>
                    <a:pt x="946950" y="1210970"/>
                  </a:lnTo>
                  <a:lnTo>
                    <a:pt x="948207" y="1206817"/>
                  </a:lnTo>
                  <a:close/>
                </a:path>
                <a:path w="7047230" h="1466850">
                  <a:moveTo>
                    <a:pt x="948791" y="1165275"/>
                  </a:moveTo>
                  <a:lnTo>
                    <a:pt x="946696" y="1163243"/>
                  </a:lnTo>
                  <a:lnTo>
                    <a:pt x="944359" y="1161503"/>
                  </a:lnTo>
                  <a:lnTo>
                    <a:pt x="941793" y="1160068"/>
                  </a:lnTo>
                  <a:lnTo>
                    <a:pt x="940904" y="1159624"/>
                  </a:lnTo>
                  <a:lnTo>
                    <a:pt x="938530" y="1162748"/>
                  </a:lnTo>
                  <a:lnTo>
                    <a:pt x="936891" y="1164094"/>
                  </a:lnTo>
                  <a:lnTo>
                    <a:pt x="943737" y="1171829"/>
                  </a:lnTo>
                  <a:lnTo>
                    <a:pt x="948791" y="1165275"/>
                  </a:lnTo>
                  <a:close/>
                </a:path>
                <a:path w="7047230" h="1466850">
                  <a:moveTo>
                    <a:pt x="950887" y="1085189"/>
                  </a:moveTo>
                  <a:lnTo>
                    <a:pt x="948347" y="1082509"/>
                  </a:lnTo>
                  <a:lnTo>
                    <a:pt x="945819" y="1077455"/>
                  </a:lnTo>
                  <a:lnTo>
                    <a:pt x="942848" y="1082509"/>
                  </a:lnTo>
                  <a:lnTo>
                    <a:pt x="940155" y="1084300"/>
                  </a:lnTo>
                  <a:lnTo>
                    <a:pt x="940460" y="1089063"/>
                  </a:lnTo>
                  <a:lnTo>
                    <a:pt x="943140" y="1091298"/>
                  </a:lnTo>
                  <a:lnTo>
                    <a:pt x="944778" y="1093673"/>
                  </a:lnTo>
                  <a:lnTo>
                    <a:pt x="946861" y="1091590"/>
                  </a:lnTo>
                  <a:lnTo>
                    <a:pt x="950290" y="1089660"/>
                  </a:lnTo>
                  <a:lnTo>
                    <a:pt x="950887" y="1085189"/>
                  </a:lnTo>
                  <a:close/>
                </a:path>
                <a:path w="7047230" h="1466850">
                  <a:moveTo>
                    <a:pt x="1128369" y="1209497"/>
                  </a:moveTo>
                  <a:lnTo>
                    <a:pt x="1127925" y="1207262"/>
                  </a:lnTo>
                  <a:lnTo>
                    <a:pt x="1127442" y="1204302"/>
                  </a:lnTo>
                  <a:lnTo>
                    <a:pt x="1126553" y="1201470"/>
                  </a:lnTo>
                  <a:lnTo>
                    <a:pt x="1125245" y="1198778"/>
                  </a:lnTo>
                  <a:lnTo>
                    <a:pt x="1123162" y="1200416"/>
                  </a:lnTo>
                  <a:lnTo>
                    <a:pt x="1119289" y="1201902"/>
                  </a:lnTo>
                  <a:lnTo>
                    <a:pt x="1119289" y="1203833"/>
                  </a:lnTo>
                  <a:lnTo>
                    <a:pt x="1119644" y="1208938"/>
                  </a:lnTo>
                  <a:lnTo>
                    <a:pt x="1120686" y="1213904"/>
                  </a:lnTo>
                  <a:lnTo>
                    <a:pt x="1122413" y="1218717"/>
                  </a:lnTo>
                  <a:lnTo>
                    <a:pt x="1126134" y="1211872"/>
                  </a:lnTo>
                  <a:lnTo>
                    <a:pt x="1128369" y="1209497"/>
                  </a:lnTo>
                  <a:close/>
                </a:path>
                <a:path w="7047230" h="1466850">
                  <a:moveTo>
                    <a:pt x="1129715" y="1344663"/>
                  </a:moveTo>
                  <a:lnTo>
                    <a:pt x="1125778" y="1341780"/>
                  </a:lnTo>
                  <a:lnTo>
                    <a:pt x="1121664" y="1339189"/>
                  </a:lnTo>
                  <a:lnTo>
                    <a:pt x="1117358" y="1336916"/>
                  </a:lnTo>
                  <a:lnTo>
                    <a:pt x="1116761" y="1336471"/>
                  </a:lnTo>
                  <a:lnTo>
                    <a:pt x="1114374" y="1339596"/>
                  </a:lnTo>
                  <a:lnTo>
                    <a:pt x="1112888" y="1340942"/>
                  </a:lnTo>
                  <a:lnTo>
                    <a:pt x="1116457" y="1343914"/>
                  </a:lnTo>
                  <a:lnTo>
                    <a:pt x="1119886" y="1346885"/>
                  </a:lnTo>
                  <a:lnTo>
                    <a:pt x="1123607" y="1349425"/>
                  </a:lnTo>
                  <a:lnTo>
                    <a:pt x="1124204" y="1349717"/>
                  </a:lnTo>
                  <a:lnTo>
                    <a:pt x="1126591" y="1347038"/>
                  </a:lnTo>
                  <a:lnTo>
                    <a:pt x="1129715" y="1344663"/>
                  </a:lnTo>
                  <a:close/>
                </a:path>
                <a:path w="7047230" h="1466850">
                  <a:moveTo>
                    <a:pt x="1129868" y="1235240"/>
                  </a:moveTo>
                  <a:lnTo>
                    <a:pt x="1123911" y="1227353"/>
                  </a:lnTo>
                  <a:lnTo>
                    <a:pt x="1121346" y="1229639"/>
                  </a:lnTo>
                  <a:lnTo>
                    <a:pt x="1119060" y="1232166"/>
                  </a:lnTo>
                  <a:lnTo>
                    <a:pt x="1117053" y="1234948"/>
                  </a:lnTo>
                  <a:lnTo>
                    <a:pt x="1116609" y="1235989"/>
                  </a:lnTo>
                  <a:lnTo>
                    <a:pt x="1118692" y="1238516"/>
                  </a:lnTo>
                  <a:lnTo>
                    <a:pt x="1119593" y="1240459"/>
                  </a:lnTo>
                  <a:lnTo>
                    <a:pt x="1129868" y="1235240"/>
                  </a:lnTo>
                  <a:close/>
                </a:path>
                <a:path w="7047230" h="1466850">
                  <a:moveTo>
                    <a:pt x="1173784" y="1277670"/>
                  </a:moveTo>
                  <a:lnTo>
                    <a:pt x="1167384" y="1267993"/>
                  </a:lnTo>
                  <a:lnTo>
                    <a:pt x="1165898" y="1270825"/>
                  </a:lnTo>
                  <a:lnTo>
                    <a:pt x="1162773" y="1273657"/>
                  </a:lnTo>
                  <a:lnTo>
                    <a:pt x="1163662" y="1279906"/>
                  </a:lnTo>
                  <a:lnTo>
                    <a:pt x="1166939" y="1282585"/>
                  </a:lnTo>
                  <a:lnTo>
                    <a:pt x="1168869" y="1285557"/>
                  </a:lnTo>
                  <a:lnTo>
                    <a:pt x="1173784" y="1277670"/>
                  </a:lnTo>
                  <a:close/>
                </a:path>
                <a:path w="7047230" h="1466850">
                  <a:moveTo>
                    <a:pt x="1206398" y="1454670"/>
                  </a:moveTo>
                  <a:lnTo>
                    <a:pt x="1203121" y="1454670"/>
                  </a:lnTo>
                  <a:lnTo>
                    <a:pt x="1199692" y="1451991"/>
                  </a:lnTo>
                  <a:lnTo>
                    <a:pt x="1197317" y="1452727"/>
                  </a:lnTo>
                  <a:lnTo>
                    <a:pt x="1194638" y="1454365"/>
                  </a:lnTo>
                  <a:lnTo>
                    <a:pt x="1193203" y="1456753"/>
                  </a:lnTo>
                  <a:lnTo>
                    <a:pt x="1192999" y="1459877"/>
                  </a:lnTo>
                  <a:lnTo>
                    <a:pt x="1192999" y="1461960"/>
                  </a:lnTo>
                  <a:lnTo>
                    <a:pt x="1195679" y="1464348"/>
                  </a:lnTo>
                  <a:lnTo>
                    <a:pt x="1197317" y="1466570"/>
                  </a:lnTo>
                  <a:lnTo>
                    <a:pt x="1206398" y="1454670"/>
                  </a:lnTo>
                  <a:close/>
                </a:path>
                <a:path w="7047230" h="1466850">
                  <a:moveTo>
                    <a:pt x="1275486" y="1132535"/>
                  </a:moveTo>
                  <a:lnTo>
                    <a:pt x="1273556" y="1130592"/>
                  </a:lnTo>
                  <a:lnTo>
                    <a:pt x="1271473" y="1127023"/>
                  </a:lnTo>
                  <a:lnTo>
                    <a:pt x="1269974" y="1127023"/>
                  </a:lnTo>
                  <a:lnTo>
                    <a:pt x="1266317" y="1127975"/>
                  </a:lnTo>
                  <a:lnTo>
                    <a:pt x="1262900" y="1129474"/>
                  </a:lnTo>
                  <a:lnTo>
                    <a:pt x="1259700" y="1131493"/>
                  </a:lnTo>
                  <a:lnTo>
                    <a:pt x="1263878" y="1138783"/>
                  </a:lnTo>
                  <a:lnTo>
                    <a:pt x="1275486" y="1132535"/>
                  </a:lnTo>
                  <a:close/>
                </a:path>
                <a:path w="7047230" h="1466850">
                  <a:moveTo>
                    <a:pt x="1317929" y="1022972"/>
                  </a:moveTo>
                  <a:lnTo>
                    <a:pt x="1312265" y="1021486"/>
                  </a:lnTo>
                  <a:lnTo>
                    <a:pt x="1309738" y="1018654"/>
                  </a:lnTo>
                  <a:lnTo>
                    <a:pt x="1304975" y="1020140"/>
                  </a:lnTo>
                  <a:lnTo>
                    <a:pt x="1303032" y="1022972"/>
                  </a:lnTo>
                  <a:lnTo>
                    <a:pt x="1300949" y="1024902"/>
                  </a:lnTo>
                  <a:lnTo>
                    <a:pt x="1302880" y="1026693"/>
                  </a:lnTo>
                  <a:lnTo>
                    <a:pt x="1305267" y="1029970"/>
                  </a:lnTo>
                  <a:lnTo>
                    <a:pt x="1306601" y="1029970"/>
                  </a:lnTo>
                  <a:lnTo>
                    <a:pt x="1310767" y="1028268"/>
                  </a:lnTo>
                  <a:lnTo>
                    <a:pt x="1314538" y="1025931"/>
                  </a:lnTo>
                  <a:lnTo>
                    <a:pt x="1317929" y="1022972"/>
                  </a:lnTo>
                  <a:close/>
                </a:path>
                <a:path w="7047230" h="1466850">
                  <a:moveTo>
                    <a:pt x="1643570" y="1310868"/>
                  </a:moveTo>
                  <a:lnTo>
                    <a:pt x="1642313" y="1308569"/>
                  </a:lnTo>
                  <a:lnTo>
                    <a:pt x="1640827" y="1306436"/>
                  </a:lnTo>
                  <a:lnTo>
                    <a:pt x="1639100" y="1304467"/>
                  </a:lnTo>
                  <a:lnTo>
                    <a:pt x="1635861" y="1305826"/>
                  </a:lnTo>
                  <a:lnTo>
                    <a:pt x="1632826" y="1307566"/>
                  </a:lnTo>
                  <a:lnTo>
                    <a:pt x="1630019" y="1309674"/>
                  </a:lnTo>
                  <a:lnTo>
                    <a:pt x="1629867" y="1309827"/>
                  </a:lnTo>
                  <a:lnTo>
                    <a:pt x="1632699" y="1314284"/>
                  </a:lnTo>
                  <a:lnTo>
                    <a:pt x="1636395" y="1313383"/>
                  </a:lnTo>
                  <a:lnTo>
                    <a:pt x="1640027" y="1312240"/>
                  </a:lnTo>
                  <a:lnTo>
                    <a:pt x="1643570" y="1310868"/>
                  </a:lnTo>
                  <a:close/>
                </a:path>
                <a:path w="7047230" h="1466850">
                  <a:moveTo>
                    <a:pt x="2759138" y="659599"/>
                  </a:moveTo>
                  <a:lnTo>
                    <a:pt x="2756763" y="656628"/>
                  </a:lnTo>
                  <a:lnTo>
                    <a:pt x="2751544" y="649478"/>
                  </a:lnTo>
                  <a:lnTo>
                    <a:pt x="2749562" y="653516"/>
                  </a:lnTo>
                  <a:lnTo>
                    <a:pt x="2747924" y="657682"/>
                  </a:lnTo>
                  <a:lnTo>
                    <a:pt x="2746629" y="661987"/>
                  </a:lnTo>
                  <a:lnTo>
                    <a:pt x="2746489" y="663028"/>
                  </a:lnTo>
                  <a:lnTo>
                    <a:pt x="2750502" y="666000"/>
                  </a:lnTo>
                  <a:lnTo>
                    <a:pt x="2753563" y="664235"/>
                  </a:lnTo>
                  <a:lnTo>
                    <a:pt x="2756395" y="662152"/>
                  </a:lnTo>
                  <a:lnTo>
                    <a:pt x="2759138" y="659599"/>
                  </a:lnTo>
                  <a:close/>
                </a:path>
                <a:path w="7047230" h="1466850">
                  <a:moveTo>
                    <a:pt x="2984868" y="621944"/>
                  </a:moveTo>
                  <a:lnTo>
                    <a:pt x="2974149" y="615543"/>
                  </a:lnTo>
                  <a:lnTo>
                    <a:pt x="2972511" y="618667"/>
                  </a:lnTo>
                  <a:lnTo>
                    <a:pt x="2970428" y="622833"/>
                  </a:lnTo>
                  <a:lnTo>
                    <a:pt x="2973032" y="625284"/>
                  </a:lnTo>
                  <a:lnTo>
                    <a:pt x="2976067" y="626973"/>
                  </a:lnTo>
                  <a:lnTo>
                    <a:pt x="2979509" y="627888"/>
                  </a:lnTo>
                  <a:lnTo>
                    <a:pt x="2981007" y="628040"/>
                  </a:lnTo>
                  <a:lnTo>
                    <a:pt x="2983090" y="624027"/>
                  </a:lnTo>
                  <a:lnTo>
                    <a:pt x="2984868" y="621944"/>
                  </a:lnTo>
                  <a:close/>
                </a:path>
                <a:path w="7047230" h="1466850">
                  <a:moveTo>
                    <a:pt x="3089249" y="626262"/>
                  </a:moveTo>
                  <a:lnTo>
                    <a:pt x="3086430" y="622681"/>
                  </a:lnTo>
                  <a:lnTo>
                    <a:pt x="3084792" y="618807"/>
                  </a:lnTo>
                  <a:lnTo>
                    <a:pt x="3083153" y="618959"/>
                  </a:lnTo>
                  <a:lnTo>
                    <a:pt x="3080181" y="619302"/>
                  </a:lnTo>
                  <a:lnTo>
                    <a:pt x="3077997" y="620788"/>
                  </a:lnTo>
                  <a:lnTo>
                    <a:pt x="3076600" y="623430"/>
                  </a:lnTo>
                  <a:lnTo>
                    <a:pt x="3075698" y="625665"/>
                  </a:lnTo>
                  <a:lnTo>
                    <a:pt x="3077641" y="628789"/>
                  </a:lnTo>
                  <a:lnTo>
                    <a:pt x="3078378" y="631469"/>
                  </a:lnTo>
                  <a:lnTo>
                    <a:pt x="3089249" y="626262"/>
                  </a:lnTo>
                  <a:close/>
                </a:path>
                <a:path w="7047230" h="1466850">
                  <a:moveTo>
                    <a:pt x="3089999" y="1234198"/>
                  </a:moveTo>
                  <a:lnTo>
                    <a:pt x="3087471" y="1231823"/>
                  </a:lnTo>
                  <a:lnTo>
                    <a:pt x="3086125" y="1230337"/>
                  </a:lnTo>
                  <a:lnTo>
                    <a:pt x="3083128" y="1232687"/>
                  </a:lnTo>
                  <a:lnTo>
                    <a:pt x="3080359" y="1235265"/>
                  </a:lnTo>
                  <a:lnTo>
                    <a:pt x="3077794" y="1238072"/>
                  </a:lnTo>
                  <a:lnTo>
                    <a:pt x="3077045" y="1239113"/>
                  </a:lnTo>
                  <a:lnTo>
                    <a:pt x="3079127" y="1241793"/>
                  </a:lnTo>
                  <a:lnTo>
                    <a:pt x="3079127" y="1246263"/>
                  </a:lnTo>
                  <a:lnTo>
                    <a:pt x="3082861" y="1242529"/>
                  </a:lnTo>
                  <a:lnTo>
                    <a:pt x="3086379" y="1238605"/>
                  </a:lnTo>
                  <a:lnTo>
                    <a:pt x="3089706" y="1234503"/>
                  </a:lnTo>
                  <a:lnTo>
                    <a:pt x="3089999" y="1234198"/>
                  </a:lnTo>
                  <a:close/>
                </a:path>
                <a:path w="7047230" h="1466850">
                  <a:moveTo>
                    <a:pt x="3158490" y="1271866"/>
                  </a:moveTo>
                  <a:lnTo>
                    <a:pt x="3155670" y="1270977"/>
                  </a:lnTo>
                  <a:lnTo>
                    <a:pt x="3152838" y="1269339"/>
                  </a:lnTo>
                  <a:lnTo>
                    <a:pt x="3150451" y="1269339"/>
                  </a:lnTo>
                  <a:lnTo>
                    <a:pt x="3147098" y="1270533"/>
                  </a:lnTo>
                  <a:lnTo>
                    <a:pt x="3143961" y="1272171"/>
                  </a:lnTo>
                  <a:lnTo>
                    <a:pt x="3141078" y="1274241"/>
                  </a:lnTo>
                  <a:lnTo>
                    <a:pt x="3147479" y="1281391"/>
                  </a:lnTo>
                  <a:lnTo>
                    <a:pt x="3158490" y="1271866"/>
                  </a:lnTo>
                  <a:close/>
                </a:path>
                <a:path w="7047230" h="1466850">
                  <a:moveTo>
                    <a:pt x="3158642" y="1124635"/>
                  </a:moveTo>
                  <a:lnTo>
                    <a:pt x="3149854" y="1120330"/>
                  </a:lnTo>
                  <a:lnTo>
                    <a:pt x="3148126" y="1123442"/>
                  </a:lnTo>
                  <a:lnTo>
                    <a:pt x="3146628" y="1126667"/>
                  </a:lnTo>
                  <a:lnTo>
                    <a:pt x="3145396" y="1129995"/>
                  </a:lnTo>
                  <a:lnTo>
                    <a:pt x="3145244" y="1130896"/>
                  </a:lnTo>
                  <a:lnTo>
                    <a:pt x="3150006" y="1133576"/>
                  </a:lnTo>
                  <a:lnTo>
                    <a:pt x="3153079" y="1130896"/>
                  </a:lnTo>
                  <a:lnTo>
                    <a:pt x="3156026" y="1127861"/>
                  </a:lnTo>
                  <a:lnTo>
                    <a:pt x="3158642" y="1124635"/>
                  </a:lnTo>
                  <a:close/>
                </a:path>
                <a:path w="7047230" h="1466850">
                  <a:moveTo>
                    <a:pt x="3166834" y="762469"/>
                  </a:moveTo>
                  <a:lnTo>
                    <a:pt x="3162363" y="760082"/>
                  </a:lnTo>
                  <a:lnTo>
                    <a:pt x="3159239" y="757847"/>
                  </a:lnTo>
                  <a:lnTo>
                    <a:pt x="3157296" y="758291"/>
                  </a:lnTo>
                  <a:lnTo>
                    <a:pt x="3154388" y="759155"/>
                  </a:lnTo>
                  <a:lnTo>
                    <a:pt x="3152254" y="760933"/>
                  </a:lnTo>
                  <a:lnTo>
                    <a:pt x="3150895" y="763651"/>
                  </a:lnTo>
                  <a:lnTo>
                    <a:pt x="3150451" y="764844"/>
                  </a:lnTo>
                  <a:lnTo>
                    <a:pt x="3154324" y="769315"/>
                  </a:lnTo>
                  <a:lnTo>
                    <a:pt x="3155213" y="769315"/>
                  </a:lnTo>
                  <a:lnTo>
                    <a:pt x="3159379" y="767524"/>
                  </a:lnTo>
                  <a:lnTo>
                    <a:pt x="3163252" y="765238"/>
                  </a:lnTo>
                  <a:lnTo>
                    <a:pt x="3166834" y="762469"/>
                  </a:lnTo>
                  <a:close/>
                </a:path>
                <a:path w="7047230" h="1466850">
                  <a:moveTo>
                    <a:pt x="3194824" y="658266"/>
                  </a:moveTo>
                  <a:lnTo>
                    <a:pt x="3193961" y="655040"/>
                  </a:lnTo>
                  <a:lnTo>
                    <a:pt x="3192564" y="652068"/>
                  </a:lnTo>
                  <a:lnTo>
                    <a:pt x="3190659" y="649325"/>
                  </a:lnTo>
                  <a:lnTo>
                    <a:pt x="3184702" y="656031"/>
                  </a:lnTo>
                  <a:lnTo>
                    <a:pt x="3189757" y="664210"/>
                  </a:lnTo>
                  <a:lnTo>
                    <a:pt x="3191548" y="662127"/>
                  </a:lnTo>
                  <a:lnTo>
                    <a:pt x="3194824" y="660044"/>
                  </a:lnTo>
                  <a:lnTo>
                    <a:pt x="3194824" y="658266"/>
                  </a:lnTo>
                  <a:close/>
                </a:path>
                <a:path w="7047230" h="1466850">
                  <a:moveTo>
                    <a:pt x="3196171" y="798791"/>
                  </a:moveTo>
                  <a:lnTo>
                    <a:pt x="3194139" y="797001"/>
                  </a:lnTo>
                  <a:lnTo>
                    <a:pt x="3192005" y="795362"/>
                  </a:lnTo>
                  <a:lnTo>
                    <a:pt x="3189757" y="793877"/>
                  </a:lnTo>
                  <a:lnTo>
                    <a:pt x="3187065" y="796315"/>
                  </a:lnTo>
                  <a:lnTo>
                    <a:pt x="3184779" y="799084"/>
                  </a:lnTo>
                  <a:lnTo>
                    <a:pt x="3182912" y="802208"/>
                  </a:lnTo>
                  <a:lnTo>
                    <a:pt x="3182620" y="802652"/>
                  </a:lnTo>
                  <a:lnTo>
                    <a:pt x="3187230" y="806373"/>
                  </a:lnTo>
                  <a:lnTo>
                    <a:pt x="3190354" y="804011"/>
                  </a:lnTo>
                  <a:lnTo>
                    <a:pt x="3193326" y="801484"/>
                  </a:lnTo>
                  <a:lnTo>
                    <a:pt x="3196171" y="798791"/>
                  </a:lnTo>
                  <a:close/>
                </a:path>
                <a:path w="7047230" h="1466850">
                  <a:moveTo>
                    <a:pt x="3196907" y="1164539"/>
                  </a:moveTo>
                  <a:lnTo>
                    <a:pt x="3193338" y="1161415"/>
                  </a:lnTo>
                  <a:lnTo>
                    <a:pt x="3191103" y="1158138"/>
                  </a:lnTo>
                  <a:lnTo>
                    <a:pt x="3189465" y="1158430"/>
                  </a:lnTo>
                  <a:lnTo>
                    <a:pt x="3186531" y="1159306"/>
                  </a:lnTo>
                  <a:lnTo>
                    <a:pt x="3184448" y="1161148"/>
                  </a:lnTo>
                  <a:lnTo>
                    <a:pt x="3183217" y="1163942"/>
                  </a:lnTo>
                  <a:lnTo>
                    <a:pt x="3182620" y="1165872"/>
                  </a:lnTo>
                  <a:lnTo>
                    <a:pt x="3185147" y="1168704"/>
                  </a:lnTo>
                  <a:lnTo>
                    <a:pt x="3186341" y="1171232"/>
                  </a:lnTo>
                  <a:lnTo>
                    <a:pt x="3196907" y="1164539"/>
                  </a:lnTo>
                  <a:close/>
                </a:path>
                <a:path w="7047230" h="1466850">
                  <a:moveTo>
                    <a:pt x="3200933" y="986053"/>
                  </a:moveTo>
                  <a:lnTo>
                    <a:pt x="3194227" y="982776"/>
                  </a:lnTo>
                  <a:lnTo>
                    <a:pt x="3192145" y="980694"/>
                  </a:lnTo>
                  <a:lnTo>
                    <a:pt x="3189173" y="980694"/>
                  </a:lnTo>
                  <a:lnTo>
                    <a:pt x="3186214" y="981062"/>
                  </a:lnTo>
                  <a:lnTo>
                    <a:pt x="3183445" y="981951"/>
                  </a:lnTo>
                  <a:lnTo>
                    <a:pt x="3180829" y="983373"/>
                  </a:lnTo>
                  <a:lnTo>
                    <a:pt x="3182620" y="985304"/>
                  </a:lnTo>
                  <a:lnTo>
                    <a:pt x="3184106" y="989025"/>
                  </a:lnTo>
                  <a:lnTo>
                    <a:pt x="3186036" y="989025"/>
                  </a:lnTo>
                  <a:lnTo>
                    <a:pt x="3191129" y="988695"/>
                  </a:lnTo>
                  <a:lnTo>
                    <a:pt x="3196094" y="987704"/>
                  </a:lnTo>
                  <a:lnTo>
                    <a:pt x="3200933" y="986053"/>
                  </a:lnTo>
                  <a:close/>
                </a:path>
                <a:path w="7047230" h="1466850">
                  <a:moveTo>
                    <a:pt x="3298901" y="258864"/>
                  </a:moveTo>
                  <a:lnTo>
                    <a:pt x="3296374" y="256641"/>
                  </a:lnTo>
                  <a:lnTo>
                    <a:pt x="3293249" y="253365"/>
                  </a:lnTo>
                  <a:lnTo>
                    <a:pt x="3289084" y="254546"/>
                  </a:lnTo>
                  <a:lnTo>
                    <a:pt x="3285058" y="257378"/>
                  </a:lnTo>
                  <a:lnTo>
                    <a:pt x="3287445" y="262737"/>
                  </a:lnTo>
                  <a:lnTo>
                    <a:pt x="3290722" y="264528"/>
                  </a:lnTo>
                  <a:lnTo>
                    <a:pt x="3293097" y="266763"/>
                  </a:lnTo>
                  <a:lnTo>
                    <a:pt x="3298901" y="258864"/>
                  </a:lnTo>
                  <a:close/>
                </a:path>
                <a:path w="7047230" h="1466850">
                  <a:moveTo>
                    <a:pt x="3347453" y="690410"/>
                  </a:moveTo>
                  <a:lnTo>
                    <a:pt x="3341052" y="688479"/>
                  </a:lnTo>
                  <a:lnTo>
                    <a:pt x="3338512" y="686396"/>
                  </a:lnTo>
                  <a:lnTo>
                    <a:pt x="3335680" y="686841"/>
                  </a:lnTo>
                  <a:lnTo>
                    <a:pt x="3332784" y="687768"/>
                  </a:lnTo>
                  <a:lnTo>
                    <a:pt x="3330956" y="689711"/>
                  </a:lnTo>
                  <a:lnTo>
                    <a:pt x="3330181" y="692645"/>
                  </a:lnTo>
                  <a:lnTo>
                    <a:pt x="3330029" y="694880"/>
                  </a:lnTo>
                  <a:lnTo>
                    <a:pt x="3333153" y="697407"/>
                  </a:lnTo>
                  <a:lnTo>
                    <a:pt x="3334791" y="699643"/>
                  </a:lnTo>
                  <a:lnTo>
                    <a:pt x="3347453" y="690410"/>
                  </a:lnTo>
                  <a:close/>
                </a:path>
                <a:path w="7047230" h="1466850">
                  <a:moveTo>
                    <a:pt x="3351466" y="372008"/>
                  </a:moveTo>
                  <a:lnTo>
                    <a:pt x="3346818" y="369658"/>
                  </a:lnTo>
                  <a:lnTo>
                    <a:pt x="3342055" y="367563"/>
                  </a:lnTo>
                  <a:lnTo>
                    <a:pt x="3337179" y="365747"/>
                  </a:lnTo>
                  <a:lnTo>
                    <a:pt x="3335045" y="365696"/>
                  </a:lnTo>
                  <a:lnTo>
                    <a:pt x="3332950" y="365988"/>
                  </a:lnTo>
                  <a:lnTo>
                    <a:pt x="3330918" y="366649"/>
                  </a:lnTo>
                  <a:lnTo>
                    <a:pt x="3333254" y="370306"/>
                  </a:lnTo>
                  <a:lnTo>
                    <a:pt x="3335832" y="373773"/>
                  </a:lnTo>
                  <a:lnTo>
                    <a:pt x="3338665" y="377063"/>
                  </a:lnTo>
                  <a:lnTo>
                    <a:pt x="3343097" y="375793"/>
                  </a:lnTo>
                  <a:lnTo>
                    <a:pt x="3347364" y="374103"/>
                  </a:lnTo>
                  <a:lnTo>
                    <a:pt x="3351466" y="372008"/>
                  </a:lnTo>
                  <a:close/>
                </a:path>
                <a:path w="7047230" h="1466850">
                  <a:moveTo>
                    <a:pt x="3379012" y="157200"/>
                  </a:moveTo>
                  <a:lnTo>
                    <a:pt x="3371126" y="147523"/>
                  </a:lnTo>
                  <a:lnTo>
                    <a:pt x="3368383" y="150736"/>
                  </a:lnTo>
                  <a:lnTo>
                    <a:pt x="3365843" y="154114"/>
                  </a:lnTo>
                  <a:lnTo>
                    <a:pt x="3362934" y="158534"/>
                  </a:lnTo>
                  <a:lnTo>
                    <a:pt x="3366655" y="162699"/>
                  </a:lnTo>
                  <a:lnTo>
                    <a:pt x="3370872" y="161086"/>
                  </a:lnTo>
                  <a:lnTo>
                    <a:pt x="3374987" y="159245"/>
                  </a:lnTo>
                  <a:lnTo>
                    <a:pt x="3379012" y="157200"/>
                  </a:lnTo>
                  <a:close/>
                </a:path>
                <a:path w="7047230" h="1466850">
                  <a:moveTo>
                    <a:pt x="3379762" y="186220"/>
                  </a:moveTo>
                  <a:lnTo>
                    <a:pt x="3377819" y="185178"/>
                  </a:lnTo>
                  <a:lnTo>
                    <a:pt x="3375736" y="183248"/>
                  </a:lnTo>
                  <a:lnTo>
                    <a:pt x="3374402" y="183248"/>
                  </a:lnTo>
                  <a:lnTo>
                    <a:pt x="3371278" y="184480"/>
                  </a:lnTo>
                  <a:lnTo>
                    <a:pt x="3368357" y="186067"/>
                  </a:lnTo>
                  <a:lnTo>
                    <a:pt x="3365614" y="188010"/>
                  </a:lnTo>
                  <a:lnTo>
                    <a:pt x="3371570" y="192925"/>
                  </a:lnTo>
                  <a:lnTo>
                    <a:pt x="3379762" y="186220"/>
                  </a:lnTo>
                  <a:close/>
                </a:path>
                <a:path w="7047230" h="1466850">
                  <a:moveTo>
                    <a:pt x="3409099" y="907453"/>
                  </a:moveTo>
                  <a:lnTo>
                    <a:pt x="3406419" y="904328"/>
                  </a:lnTo>
                  <a:lnTo>
                    <a:pt x="3404031" y="898677"/>
                  </a:lnTo>
                  <a:lnTo>
                    <a:pt x="3401339" y="902284"/>
                  </a:lnTo>
                  <a:lnTo>
                    <a:pt x="3399205" y="906208"/>
                  </a:lnTo>
                  <a:lnTo>
                    <a:pt x="3397631" y="910437"/>
                  </a:lnTo>
                  <a:lnTo>
                    <a:pt x="3397326" y="912660"/>
                  </a:lnTo>
                  <a:lnTo>
                    <a:pt x="3400463" y="915200"/>
                  </a:lnTo>
                  <a:lnTo>
                    <a:pt x="3401949" y="917575"/>
                  </a:lnTo>
                  <a:lnTo>
                    <a:pt x="3404184" y="914895"/>
                  </a:lnTo>
                  <a:lnTo>
                    <a:pt x="3407600" y="911326"/>
                  </a:lnTo>
                  <a:lnTo>
                    <a:pt x="3409099" y="907453"/>
                  </a:lnTo>
                  <a:close/>
                </a:path>
                <a:path w="7047230" h="1466850">
                  <a:moveTo>
                    <a:pt x="3772865" y="1201597"/>
                  </a:moveTo>
                  <a:lnTo>
                    <a:pt x="3769614" y="1199146"/>
                  </a:lnTo>
                  <a:lnTo>
                    <a:pt x="3766134" y="1197063"/>
                  </a:lnTo>
                  <a:lnTo>
                    <a:pt x="3762438" y="1195349"/>
                  </a:lnTo>
                  <a:lnTo>
                    <a:pt x="3761549" y="1195057"/>
                  </a:lnTo>
                  <a:lnTo>
                    <a:pt x="3759314" y="1198029"/>
                  </a:lnTo>
                  <a:lnTo>
                    <a:pt x="3757676" y="1199515"/>
                  </a:lnTo>
                  <a:lnTo>
                    <a:pt x="3760279" y="1202004"/>
                  </a:lnTo>
                  <a:lnTo>
                    <a:pt x="3763060" y="1204290"/>
                  </a:lnTo>
                  <a:lnTo>
                    <a:pt x="3766007" y="1206373"/>
                  </a:lnTo>
                  <a:lnTo>
                    <a:pt x="3766756" y="1206817"/>
                  </a:lnTo>
                  <a:lnTo>
                    <a:pt x="3769283" y="1204137"/>
                  </a:lnTo>
                  <a:lnTo>
                    <a:pt x="3772865" y="1201597"/>
                  </a:lnTo>
                  <a:close/>
                </a:path>
                <a:path w="7047230" h="1466850">
                  <a:moveTo>
                    <a:pt x="3817378" y="1199565"/>
                  </a:moveTo>
                  <a:lnTo>
                    <a:pt x="3816731" y="1195400"/>
                  </a:lnTo>
                  <a:lnTo>
                    <a:pt x="3815448" y="1191336"/>
                  </a:lnTo>
                  <a:lnTo>
                    <a:pt x="3812171" y="1194752"/>
                  </a:lnTo>
                  <a:lnTo>
                    <a:pt x="3809644" y="1196238"/>
                  </a:lnTo>
                  <a:lnTo>
                    <a:pt x="3809644" y="1197737"/>
                  </a:lnTo>
                  <a:lnTo>
                    <a:pt x="3809923" y="1201369"/>
                  </a:lnTo>
                  <a:lnTo>
                    <a:pt x="3810571" y="1204937"/>
                  </a:lnTo>
                  <a:lnTo>
                    <a:pt x="3811574" y="1208455"/>
                  </a:lnTo>
                  <a:lnTo>
                    <a:pt x="3813657" y="1206817"/>
                  </a:lnTo>
                  <a:lnTo>
                    <a:pt x="3817378" y="1205623"/>
                  </a:lnTo>
                  <a:lnTo>
                    <a:pt x="3817378" y="1199565"/>
                  </a:lnTo>
                  <a:close/>
                </a:path>
                <a:path w="7047230" h="1466850">
                  <a:moveTo>
                    <a:pt x="3959428" y="1093533"/>
                  </a:moveTo>
                  <a:lnTo>
                    <a:pt x="3954970" y="1087272"/>
                  </a:lnTo>
                  <a:lnTo>
                    <a:pt x="3951833" y="1090422"/>
                  </a:lnTo>
                  <a:lnTo>
                    <a:pt x="3948912" y="1093749"/>
                  </a:lnTo>
                  <a:lnTo>
                    <a:pt x="3946182" y="1097254"/>
                  </a:lnTo>
                  <a:lnTo>
                    <a:pt x="3945737" y="1097991"/>
                  </a:lnTo>
                  <a:lnTo>
                    <a:pt x="3948265" y="1100823"/>
                  </a:lnTo>
                  <a:lnTo>
                    <a:pt x="3949306" y="1102614"/>
                  </a:lnTo>
                  <a:lnTo>
                    <a:pt x="3959428" y="1093533"/>
                  </a:lnTo>
                  <a:close/>
                </a:path>
                <a:path w="7047230" h="1466850">
                  <a:moveTo>
                    <a:pt x="4063517" y="695185"/>
                  </a:moveTo>
                  <a:lnTo>
                    <a:pt x="4060533" y="692797"/>
                  </a:lnTo>
                  <a:lnTo>
                    <a:pt x="4057116" y="687590"/>
                  </a:lnTo>
                  <a:lnTo>
                    <a:pt x="4055770" y="693242"/>
                  </a:lnTo>
                  <a:lnTo>
                    <a:pt x="4053535" y="696671"/>
                  </a:lnTo>
                  <a:lnTo>
                    <a:pt x="4053840" y="700239"/>
                  </a:lnTo>
                  <a:lnTo>
                    <a:pt x="4056519" y="701878"/>
                  </a:lnTo>
                  <a:lnTo>
                    <a:pt x="4058158" y="703516"/>
                  </a:lnTo>
                  <a:lnTo>
                    <a:pt x="4059936" y="701586"/>
                  </a:lnTo>
                  <a:lnTo>
                    <a:pt x="4063212" y="699947"/>
                  </a:lnTo>
                  <a:lnTo>
                    <a:pt x="4063517" y="695185"/>
                  </a:lnTo>
                  <a:close/>
                </a:path>
                <a:path w="7047230" h="1466850">
                  <a:moveTo>
                    <a:pt x="4068724" y="734187"/>
                  </a:moveTo>
                  <a:lnTo>
                    <a:pt x="4061726" y="721829"/>
                  </a:lnTo>
                  <a:lnTo>
                    <a:pt x="4060240" y="723468"/>
                  </a:lnTo>
                  <a:lnTo>
                    <a:pt x="4057561" y="725551"/>
                  </a:lnTo>
                  <a:lnTo>
                    <a:pt x="4057561" y="726440"/>
                  </a:lnTo>
                  <a:lnTo>
                    <a:pt x="4059174" y="730592"/>
                  </a:lnTo>
                  <a:lnTo>
                    <a:pt x="4061053" y="734606"/>
                  </a:lnTo>
                  <a:lnTo>
                    <a:pt x="4063212" y="738492"/>
                  </a:lnTo>
                  <a:lnTo>
                    <a:pt x="4068724" y="734187"/>
                  </a:lnTo>
                  <a:close/>
                </a:path>
                <a:path w="7047230" h="1466850">
                  <a:moveTo>
                    <a:pt x="4212564" y="1384706"/>
                  </a:moveTo>
                  <a:lnTo>
                    <a:pt x="4211078" y="1378750"/>
                  </a:lnTo>
                  <a:lnTo>
                    <a:pt x="4208094" y="1376362"/>
                  </a:lnTo>
                  <a:lnTo>
                    <a:pt x="4206011" y="1373682"/>
                  </a:lnTo>
                  <a:lnTo>
                    <a:pt x="4204487" y="1376235"/>
                  </a:lnTo>
                  <a:lnTo>
                    <a:pt x="4203446" y="1378966"/>
                  </a:lnTo>
                  <a:lnTo>
                    <a:pt x="4202887" y="1381874"/>
                  </a:lnTo>
                  <a:lnTo>
                    <a:pt x="4202734" y="1384401"/>
                  </a:lnTo>
                  <a:lnTo>
                    <a:pt x="4204817" y="1386928"/>
                  </a:lnTo>
                  <a:lnTo>
                    <a:pt x="4207497" y="1392745"/>
                  </a:lnTo>
                  <a:lnTo>
                    <a:pt x="4209885" y="1386789"/>
                  </a:lnTo>
                  <a:lnTo>
                    <a:pt x="4212564" y="1384706"/>
                  </a:lnTo>
                  <a:close/>
                </a:path>
                <a:path w="7047230" h="1466850">
                  <a:moveTo>
                    <a:pt x="4215689" y="735520"/>
                  </a:moveTo>
                  <a:lnTo>
                    <a:pt x="4212564" y="730161"/>
                  </a:lnTo>
                  <a:lnTo>
                    <a:pt x="4210177" y="728967"/>
                  </a:lnTo>
                  <a:lnTo>
                    <a:pt x="4207357" y="727036"/>
                  </a:lnTo>
                  <a:lnTo>
                    <a:pt x="4205719" y="727036"/>
                  </a:lnTo>
                  <a:lnTo>
                    <a:pt x="4203001" y="728345"/>
                  </a:lnTo>
                  <a:lnTo>
                    <a:pt x="4201363" y="730478"/>
                  </a:lnTo>
                  <a:lnTo>
                    <a:pt x="4200804" y="733437"/>
                  </a:lnTo>
                  <a:lnTo>
                    <a:pt x="4200804" y="735076"/>
                  </a:lnTo>
                  <a:lnTo>
                    <a:pt x="4204678" y="738200"/>
                  </a:lnTo>
                  <a:lnTo>
                    <a:pt x="4206913" y="738200"/>
                  </a:lnTo>
                  <a:lnTo>
                    <a:pt x="4210024" y="737920"/>
                  </a:lnTo>
                  <a:lnTo>
                    <a:pt x="4212958" y="737031"/>
                  </a:lnTo>
                  <a:lnTo>
                    <a:pt x="4215689" y="735520"/>
                  </a:lnTo>
                  <a:close/>
                </a:path>
                <a:path w="7047230" h="1466850">
                  <a:moveTo>
                    <a:pt x="4215841" y="694588"/>
                  </a:moveTo>
                  <a:lnTo>
                    <a:pt x="4212120" y="692048"/>
                  </a:lnTo>
                  <a:lnTo>
                    <a:pt x="4209885" y="689521"/>
                  </a:lnTo>
                  <a:lnTo>
                    <a:pt x="4208691" y="689825"/>
                  </a:lnTo>
                  <a:lnTo>
                    <a:pt x="4205833" y="691007"/>
                  </a:lnTo>
                  <a:lnTo>
                    <a:pt x="4203344" y="692746"/>
                  </a:lnTo>
                  <a:lnTo>
                    <a:pt x="4201249" y="695032"/>
                  </a:lnTo>
                  <a:lnTo>
                    <a:pt x="4201807" y="696887"/>
                  </a:lnTo>
                  <a:lnTo>
                    <a:pt x="4202760" y="698525"/>
                  </a:lnTo>
                  <a:lnTo>
                    <a:pt x="4204081" y="699947"/>
                  </a:lnTo>
                  <a:lnTo>
                    <a:pt x="4207497" y="698754"/>
                  </a:lnTo>
                  <a:lnTo>
                    <a:pt x="4210774" y="696963"/>
                  </a:lnTo>
                  <a:lnTo>
                    <a:pt x="4215841" y="694588"/>
                  </a:lnTo>
                  <a:close/>
                </a:path>
                <a:path w="7047230" h="1466850">
                  <a:moveTo>
                    <a:pt x="4249191" y="1350759"/>
                  </a:moveTo>
                  <a:lnTo>
                    <a:pt x="4245470" y="1347343"/>
                  </a:lnTo>
                  <a:lnTo>
                    <a:pt x="4244733" y="1347343"/>
                  </a:lnTo>
                  <a:lnTo>
                    <a:pt x="4241444" y="1348943"/>
                  </a:lnTo>
                  <a:lnTo>
                    <a:pt x="4238358" y="1350873"/>
                  </a:lnTo>
                  <a:lnTo>
                    <a:pt x="4235501" y="1353146"/>
                  </a:lnTo>
                  <a:lnTo>
                    <a:pt x="4241597" y="1360881"/>
                  </a:lnTo>
                  <a:lnTo>
                    <a:pt x="4244327" y="1357871"/>
                  </a:lnTo>
                  <a:lnTo>
                    <a:pt x="4246753" y="1354645"/>
                  </a:lnTo>
                  <a:lnTo>
                    <a:pt x="4248899" y="1351203"/>
                  </a:lnTo>
                  <a:lnTo>
                    <a:pt x="4249191" y="1350759"/>
                  </a:lnTo>
                  <a:close/>
                </a:path>
                <a:path w="7047230" h="1466850">
                  <a:moveTo>
                    <a:pt x="4250537" y="1055420"/>
                  </a:moveTo>
                  <a:lnTo>
                    <a:pt x="4247108" y="1052741"/>
                  </a:lnTo>
                  <a:lnTo>
                    <a:pt x="4244137" y="1050061"/>
                  </a:lnTo>
                  <a:lnTo>
                    <a:pt x="4242943" y="1050505"/>
                  </a:lnTo>
                  <a:lnTo>
                    <a:pt x="4240149" y="1051991"/>
                  </a:lnTo>
                  <a:lnTo>
                    <a:pt x="4238409" y="1054277"/>
                  </a:lnTo>
                  <a:lnTo>
                    <a:pt x="4237736" y="1057351"/>
                  </a:lnTo>
                  <a:lnTo>
                    <a:pt x="4237583" y="1059294"/>
                  </a:lnTo>
                  <a:lnTo>
                    <a:pt x="4241000" y="1061529"/>
                  </a:lnTo>
                  <a:lnTo>
                    <a:pt x="4242943" y="1063459"/>
                  </a:lnTo>
                  <a:lnTo>
                    <a:pt x="4250537" y="1055420"/>
                  </a:lnTo>
                  <a:close/>
                </a:path>
                <a:path w="7047230" h="1466850">
                  <a:moveTo>
                    <a:pt x="4537468" y="770953"/>
                  </a:moveTo>
                  <a:lnTo>
                    <a:pt x="4537367" y="767384"/>
                  </a:lnTo>
                  <a:lnTo>
                    <a:pt x="4536770" y="763917"/>
                  </a:lnTo>
                  <a:lnTo>
                    <a:pt x="4535678" y="760526"/>
                  </a:lnTo>
                  <a:lnTo>
                    <a:pt x="4531665" y="758444"/>
                  </a:lnTo>
                  <a:lnTo>
                    <a:pt x="4530763" y="760526"/>
                  </a:lnTo>
                  <a:lnTo>
                    <a:pt x="4529125" y="762762"/>
                  </a:lnTo>
                  <a:lnTo>
                    <a:pt x="4529125" y="764692"/>
                  </a:lnTo>
                  <a:lnTo>
                    <a:pt x="4529582" y="768426"/>
                  </a:lnTo>
                  <a:lnTo>
                    <a:pt x="4530331" y="772096"/>
                  </a:lnTo>
                  <a:lnTo>
                    <a:pt x="4531360" y="775716"/>
                  </a:lnTo>
                  <a:lnTo>
                    <a:pt x="4533443" y="774230"/>
                  </a:lnTo>
                  <a:lnTo>
                    <a:pt x="4537468" y="772731"/>
                  </a:lnTo>
                  <a:lnTo>
                    <a:pt x="4537468" y="770953"/>
                  </a:lnTo>
                  <a:close/>
                </a:path>
                <a:path w="7047230" h="1466850">
                  <a:moveTo>
                    <a:pt x="4617720" y="661238"/>
                  </a:moveTo>
                  <a:lnTo>
                    <a:pt x="4616094" y="659307"/>
                  </a:lnTo>
                  <a:lnTo>
                    <a:pt x="4613999" y="656475"/>
                  </a:lnTo>
                  <a:lnTo>
                    <a:pt x="4610278" y="660641"/>
                  </a:lnTo>
                  <a:lnTo>
                    <a:pt x="4606709" y="664514"/>
                  </a:lnTo>
                  <a:lnTo>
                    <a:pt x="4603280" y="668528"/>
                  </a:lnTo>
                  <a:lnTo>
                    <a:pt x="4603140" y="668832"/>
                  </a:lnTo>
                  <a:lnTo>
                    <a:pt x="4605363" y="671068"/>
                  </a:lnTo>
                  <a:lnTo>
                    <a:pt x="4606404" y="672401"/>
                  </a:lnTo>
                  <a:lnTo>
                    <a:pt x="4610138" y="668680"/>
                  </a:lnTo>
                  <a:lnTo>
                    <a:pt x="4613999" y="665111"/>
                  </a:lnTo>
                  <a:lnTo>
                    <a:pt x="4617428" y="661390"/>
                  </a:lnTo>
                  <a:lnTo>
                    <a:pt x="4617720" y="661238"/>
                  </a:lnTo>
                  <a:close/>
                </a:path>
                <a:path w="7047230" h="1466850">
                  <a:moveTo>
                    <a:pt x="4712424" y="588594"/>
                  </a:moveTo>
                  <a:lnTo>
                    <a:pt x="4712132" y="587260"/>
                  </a:lnTo>
                  <a:lnTo>
                    <a:pt x="4711090" y="583907"/>
                  </a:lnTo>
                  <a:lnTo>
                    <a:pt x="4709757" y="580682"/>
                  </a:lnTo>
                  <a:lnTo>
                    <a:pt x="4708106" y="577583"/>
                  </a:lnTo>
                  <a:lnTo>
                    <a:pt x="4706620" y="578916"/>
                  </a:lnTo>
                  <a:lnTo>
                    <a:pt x="4704092" y="580402"/>
                  </a:lnTo>
                  <a:lnTo>
                    <a:pt x="4704092" y="581901"/>
                  </a:lnTo>
                  <a:lnTo>
                    <a:pt x="4704651" y="586092"/>
                  </a:lnTo>
                  <a:lnTo>
                    <a:pt x="4705540" y="590207"/>
                  </a:lnTo>
                  <a:lnTo>
                    <a:pt x="4706772" y="594245"/>
                  </a:lnTo>
                  <a:lnTo>
                    <a:pt x="4709744" y="590384"/>
                  </a:lnTo>
                  <a:lnTo>
                    <a:pt x="4712424" y="588594"/>
                  </a:lnTo>
                  <a:close/>
                </a:path>
                <a:path w="7047230" h="1466850">
                  <a:moveTo>
                    <a:pt x="4867732" y="1414627"/>
                  </a:moveTo>
                  <a:lnTo>
                    <a:pt x="4864747" y="1412989"/>
                  </a:lnTo>
                  <a:lnTo>
                    <a:pt x="4861623" y="1411046"/>
                  </a:lnTo>
                  <a:lnTo>
                    <a:pt x="4859350" y="1413776"/>
                  </a:lnTo>
                  <a:lnTo>
                    <a:pt x="4857470" y="1416761"/>
                  </a:lnTo>
                  <a:lnTo>
                    <a:pt x="4855972" y="1419987"/>
                  </a:lnTo>
                  <a:lnTo>
                    <a:pt x="4855667" y="1420571"/>
                  </a:lnTo>
                  <a:lnTo>
                    <a:pt x="4858804" y="1422514"/>
                  </a:lnTo>
                  <a:lnTo>
                    <a:pt x="4860429" y="1423847"/>
                  </a:lnTo>
                  <a:lnTo>
                    <a:pt x="4867732" y="1414627"/>
                  </a:lnTo>
                  <a:close/>
                </a:path>
                <a:path w="7047230" h="1466850">
                  <a:moveTo>
                    <a:pt x="5092573" y="946010"/>
                  </a:moveTo>
                  <a:lnTo>
                    <a:pt x="5087366" y="939761"/>
                  </a:lnTo>
                  <a:lnTo>
                    <a:pt x="5084572" y="941920"/>
                  </a:lnTo>
                  <a:lnTo>
                    <a:pt x="5082044" y="944359"/>
                  </a:lnTo>
                  <a:lnTo>
                    <a:pt x="5079771" y="947051"/>
                  </a:lnTo>
                  <a:lnTo>
                    <a:pt x="5079327" y="947648"/>
                  </a:lnTo>
                  <a:lnTo>
                    <a:pt x="5082895" y="951966"/>
                  </a:lnTo>
                  <a:lnTo>
                    <a:pt x="5086235" y="950175"/>
                  </a:lnTo>
                  <a:lnTo>
                    <a:pt x="5089461" y="948182"/>
                  </a:lnTo>
                  <a:lnTo>
                    <a:pt x="5092573" y="946010"/>
                  </a:lnTo>
                  <a:close/>
                </a:path>
                <a:path w="7047230" h="1466850">
                  <a:moveTo>
                    <a:pt x="5121313" y="660793"/>
                  </a:moveTo>
                  <a:lnTo>
                    <a:pt x="5117731" y="659155"/>
                  </a:lnTo>
                  <a:lnTo>
                    <a:pt x="5114315" y="657809"/>
                  </a:lnTo>
                  <a:lnTo>
                    <a:pt x="5111864" y="659765"/>
                  </a:lnTo>
                  <a:lnTo>
                    <a:pt x="5110073" y="662190"/>
                  </a:lnTo>
                  <a:lnTo>
                    <a:pt x="5108956" y="665111"/>
                  </a:lnTo>
                  <a:lnTo>
                    <a:pt x="5108499" y="666000"/>
                  </a:lnTo>
                  <a:lnTo>
                    <a:pt x="5111331" y="668235"/>
                  </a:lnTo>
                  <a:lnTo>
                    <a:pt x="5112677" y="669874"/>
                  </a:lnTo>
                  <a:lnTo>
                    <a:pt x="5121313" y="660793"/>
                  </a:lnTo>
                  <a:close/>
                </a:path>
                <a:path w="7047230" h="1466850">
                  <a:moveTo>
                    <a:pt x="5123243" y="626402"/>
                  </a:moveTo>
                  <a:lnTo>
                    <a:pt x="5120119" y="623125"/>
                  </a:lnTo>
                  <a:lnTo>
                    <a:pt x="5117884" y="619404"/>
                  </a:lnTo>
                  <a:lnTo>
                    <a:pt x="5116550" y="619709"/>
                  </a:lnTo>
                  <a:lnTo>
                    <a:pt x="5113667" y="620572"/>
                  </a:lnTo>
                  <a:lnTo>
                    <a:pt x="5111674" y="622401"/>
                  </a:lnTo>
                  <a:lnTo>
                    <a:pt x="5110594" y="625221"/>
                  </a:lnTo>
                  <a:lnTo>
                    <a:pt x="5109997" y="627303"/>
                  </a:lnTo>
                  <a:lnTo>
                    <a:pt x="5112232" y="630123"/>
                  </a:lnTo>
                  <a:lnTo>
                    <a:pt x="5113274" y="632663"/>
                  </a:lnTo>
                  <a:lnTo>
                    <a:pt x="5123243" y="626402"/>
                  </a:lnTo>
                  <a:close/>
                </a:path>
                <a:path w="7047230" h="1466850">
                  <a:moveTo>
                    <a:pt x="5126520" y="547357"/>
                  </a:moveTo>
                  <a:lnTo>
                    <a:pt x="5121313" y="540956"/>
                  </a:lnTo>
                  <a:lnTo>
                    <a:pt x="5118557" y="543217"/>
                  </a:lnTo>
                  <a:lnTo>
                    <a:pt x="5116030" y="545693"/>
                  </a:lnTo>
                  <a:lnTo>
                    <a:pt x="5113718" y="548398"/>
                  </a:lnTo>
                  <a:lnTo>
                    <a:pt x="5113274" y="548995"/>
                  </a:lnTo>
                  <a:lnTo>
                    <a:pt x="5115953" y="551827"/>
                  </a:lnTo>
                  <a:lnTo>
                    <a:pt x="5117147" y="553618"/>
                  </a:lnTo>
                  <a:lnTo>
                    <a:pt x="5126520" y="547357"/>
                  </a:lnTo>
                  <a:close/>
                </a:path>
                <a:path w="7047230" h="1466850">
                  <a:moveTo>
                    <a:pt x="5169103" y="586663"/>
                  </a:moveTo>
                  <a:lnTo>
                    <a:pt x="5166728" y="582193"/>
                  </a:lnTo>
                  <a:lnTo>
                    <a:pt x="5164188" y="580707"/>
                  </a:lnTo>
                  <a:lnTo>
                    <a:pt x="5162258" y="578764"/>
                  </a:lnTo>
                  <a:lnTo>
                    <a:pt x="5160772" y="580402"/>
                  </a:lnTo>
                  <a:lnTo>
                    <a:pt x="5157787" y="581152"/>
                  </a:lnTo>
                  <a:lnTo>
                    <a:pt x="5158689" y="585914"/>
                  </a:lnTo>
                  <a:lnTo>
                    <a:pt x="5160924" y="587997"/>
                  </a:lnTo>
                  <a:lnTo>
                    <a:pt x="5163147" y="591273"/>
                  </a:lnTo>
                  <a:lnTo>
                    <a:pt x="5165534" y="587705"/>
                  </a:lnTo>
                  <a:lnTo>
                    <a:pt x="5169103" y="586663"/>
                  </a:lnTo>
                  <a:close/>
                </a:path>
                <a:path w="7047230" h="1466850">
                  <a:moveTo>
                    <a:pt x="5238051" y="616280"/>
                  </a:moveTo>
                  <a:lnTo>
                    <a:pt x="5231193" y="610628"/>
                  </a:lnTo>
                  <a:lnTo>
                    <a:pt x="5228907" y="613537"/>
                  </a:lnTo>
                  <a:lnTo>
                    <a:pt x="5227066" y="616712"/>
                  </a:lnTo>
                  <a:lnTo>
                    <a:pt x="5225694" y="620153"/>
                  </a:lnTo>
                  <a:lnTo>
                    <a:pt x="5225250" y="621639"/>
                  </a:lnTo>
                  <a:lnTo>
                    <a:pt x="5228666" y="624166"/>
                  </a:lnTo>
                  <a:lnTo>
                    <a:pt x="5230304" y="626262"/>
                  </a:lnTo>
                  <a:lnTo>
                    <a:pt x="5238051" y="616280"/>
                  </a:lnTo>
                  <a:close/>
                </a:path>
                <a:path w="7047230" h="1466850">
                  <a:moveTo>
                    <a:pt x="5561012" y="1354035"/>
                  </a:moveTo>
                  <a:lnTo>
                    <a:pt x="5558066" y="1351419"/>
                  </a:lnTo>
                  <a:lnTo>
                    <a:pt x="5554942" y="1349044"/>
                  </a:lnTo>
                  <a:lnTo>
                    <a:pt x="5551640" y="1346885"/>
                  </a:lnTo>
                  <a:lnTo>
                    <a:pt x="5551182" y="1346746"/>
                  </a:lnTo>
                  <a:lnTo>
                    <a:pt x="5547766" y="1350314"/>
                  </a:lnTo>
                  <a:lnTo>
                    <a:pt x="5547766" y="1351203"/>
                  </a:lnTo>
                  <a:lnTo>
                    <a:pt x="5549366" y="1354416"/>
                  </a:lnTo>
                  <a:lnTo>
                    <a:pt x="5551259" y="1357439"/>
                  </a:lnTo>
                  <a:lnTo>
                    <a:pt x="5553418" y="1360284"/>
                  </a:lnTo>
                  <a:lnTo>
                    <a:pt x="5561012" y="1354035"/>
                  </a:lnTo>
                  <a:close/>
                </a:path>
                <a:path w="7047230" h="1466850">
                  <a:moveTo>
                    <a:pt x="5586184" y="1375473"/>
                  </a:moveTo>
                  <a:lnTo>
                    <a:pt x="5583644" y="1373390"/>
                  </a:lnTo>
                  <a:lnTo>
                    <a:pt x="5581269" y="1369961"/>
                  </a:lnTo>
                  <a:lnTo>
                    <a:pt x="5578716" y="1373301"/>
                  </a:lnTo>
                  <a:lnTo>
                    <a:pt x="5576836" y="1376972"/>
                  </a:lnTo>
                  <a:lnTo>
                    <a:pt x="5575605" y="1380985"/>
                  </a:lnTo>
                  <a:lnTo>
                    <a:pt x="5575312" y="1383068"/>
                  </a:lnTo>
                  <a:lnTo>
                    <a:pt x="5578284" y="1385747"/>
                  </a:lnTo>
                  <a:lnTo>
                    <a:pt x="5579923" y="1387983"/>
                  </a:lnTo>
                  <a:lnTo>
                    <a:pt x="5582170" y="1384350"/>
                  </a:lnTo>
                  <a:lnTo>
                    <a:pt x="5584164" y="1380578"/>
                  </a:lnTo>
                  <a:lnTo>
                    <a:pt x="5585879" y="1376667"/>
                  </a:lnTo>
                  <a:lnTo>
                    <a:pt x="5586184" y="1375473"/>
                  </a:lnTo>
                  <a:close/>
                </a:path>
                <a:path w="7047230" h="1466850">
                  <a:moveTo>
                    <a:pt x="5969901" y="1384846"/>
                  </a:moveTo>
                  <a:lnTo>
                    <a:pt x="5964542" y="1382915"/>
                  </a:lnTo>
                  <a:lnTo>
                    <a:pt x="5961710" y="1380236"/>
                  </a:lnTo>
                  <a:lnTo>
                    <a:pt x="5960224" y="1381569"/>
                  </a:lnTo>
                  <a:lnTo>
                    <a:pt x="5956084" y="1384528"/>
                  </a:lnTo>
                  <a:lnTo>
                    <a:pt x="5952261" y="1387856"/>
                  </a:lnTo>
                  <a:lnTo>
                    <a:pt x="5948756" y="1391551"/>
                  </a:lnTo>
                  <a:lnTo>
                    <a:pt x="5949581" y="1393050"/>
                  </a:lnTo>
                  <a:lnTo>
                    <a:pt x="5950623" y="1394396"/>
                  </a:lnTo>
                  <a:lnTo>
                    <a:pt x="5951880" y="1395564"/>
                  </a:lnTo>
                  <a:lnTo>
                    <a:pt x="5956351" y="1393329"/>
                  </a:lnTo>
                  <a:lnTo>
                    <a:pt x="5960669" y="1390510"/>
                  </a:lnTo>
                  <a:lnTo>
                    <a:pt x="5969901" y="1384846"/>
                  </a:lnTo>
                  <a:close/>
                </a:path>
                <a:path w="7047230" h="1466850">
                  <a:moveTo>
                    <a:pt x="5991936" y="1099629"/>
                  </a:moveTo>
                  <a:lnTo>
                    <a:pt x="5991301" y="1096772"/>
                  </a:lnTo>
                  <a:lnTo>
                    <a:pt x="5990209" y="1094092"/>
                  </a:lnTo>
                  <a:lnTo>
                    <a:pt x="5988659" y="1091590"/>
                  </a:lnTo>
                  <a:lnTo>
                    <a:pt x="5986297" y="1093990"/>
                  </a:lnTo>
                  <a:lnTo>
                    <a:pt x="5984418" y="1096721"/>
                  </a:lnTo>
                  <a:lnTo>
                    <a:pt x="5983008" y="1099781"/>
                  </a:lnTo>
                  <a:lnTo>
                    <a:pt x="5982551" y="1101864"/>
                  </a:lnTo>
                  <a:lnTo>
                    <a:pt x="5984938" y="1104696"/>
                  </a:lnTo>
                  <a:lnTo>
                    <a:pt x="5987466" y="1110500"/>
                  </a:lnTo>
                  <a:lnTo>
                    <a:pt x="5990006" y="1104696"/>
                  </a:lnTo>
                  <a:lnTo>
                    <a:pt x="5991491" y="1102169"/>
                  </a:lnTo>
                  <a:lnTo>
                    <a:pt x="5991936" y="1099629"/>
                  </a:lnTo>
                  <a:close/>
                </a:path>
                <a:path w="7047230" h="1466850">
                  <a:moveTo>
                    <a:pt x="6027521" y="1309230"/>
                  </a:moveTo>
                  <a:lnTo>
                    <a:pt x="6022467" y="1300746"/>
                  </a:lnTo>
                  <a:lnTo>
                    <a:pt x="6020676" y="1302677"/>
                  </a:lnTo>
                  <a:lnTo>
                    <a:pt x="6017399" y="1304912"/>
                  </a:lnTo>
                  <a:lnTo>
                    <a:pt x="6017399" y="1306550"/>
                  </a:lnTo>
                  <a:lnTo>
                    <a:pt x="6018288" y="1309878"/>
                  </a:lnTo>
                  <a:lnTo>
                    <a:pt x="6019724" y="1312964"/>
                  </a:lnTo>
                  <a:lnTo>
                    <a:pt x="6021717" y="1315783"/>
                  </a:lnTo>
                  <a:lnTo>
                    <a:pt x="6027521" y="1309230"/>
                  </a:lnTo>
                  <a:close/>
                </a:path>
                <a:path w="7047230" h="1466850">
                  <a:moveTo>
                    <a:pt x="6065939" y="984262"/>
                  </a:moveTo>
                  <a:lnTo>
                    <a:pt x="6060427" y="979208"/>
                  </a:lnTo>
                  <a:lnTo>
                    <a:pt x="6058065" y="982992"/>
                  </a:lnTo>
                  <a:lnTo>
                    <a:pt x="6055931" y="986917"/>
                  </a:lnTo>
                  <a:lnTo>
                    <a:pt x="6054026" y="990968"/>
                  </a:lnTo>
                  <a:lnTo>
                    <a:pt x="6053734" y="991857"/>
                  </a:lnTo>
                  <a:lnTo>
                    <a:pt x="6056261" y="993940"/>
                  </a:lnTo>
                  <a:lnTo>
                    <a:pt x="6057608" y="995426"/>
                  </a:lnTo>
                  <a:lnTo>
                    <a:pt x="6065939" y="984262"/>
                  </a:lnTo>
                  <a:close/>
                </a:path>
                <a:path w="7047230" h="1466850">
                  <a:moveTo>
                    <a:pt x="6073978" y="1096060"/>
                  </a:moveTo>
                  <a:lnTo>
                    <a:pt x="6071603" y="1093673"/>
                  </a:lnTo>
                  <a:lnTo>
                    <a:pt x="6069063" y="1091006"/>
                  </a:lnTo>
                  <a:lnTo>
                    <a:pt x="6065532" y="1093800"/>
                  </a:lnTo>
                  <a:lnTo>
                    <a:pt x="6062256" y="1096886"/>
                  </a:lnTo>
                  <a:lnTo>
                    <a:pt x="6059233" y="1100226"/>
                  </a:lnTo>
                  <a:lnTo>
                    <a:pt x="6060173" y="1101839"/>
                  </a:lnTo>
                  <a:lnTo>
                    <a:pt x="6061316" y="1103274"/>
                  </a:lnTo>
                  <a:lnTo>
                    <a:pt x="6062662" y="1104544"/>
                  </a:lnTo>
                  <a:lnTo>
                    <a:pt x="6066244" y="1102169"/>
                  </a:lnTo>
                  <a:lnTo>
                    <a:pt x="6069660" y="1099489"/>
                  </a:lnTo>
                  <a:lnTo>
                    <a:pt x="6073978" y="1096060"/>
                  </a:lnTo>
                  <a:close/>
                </a:path>
                <a:path w="7047230" h="1466850">
                  <a:moveTo>
                    <a:pt x="6103759" y="1061974"/>
                  </a:moveTo>
                  <a:lnTo>
                    <a:pt x="6101080" y="1058545"/>
                  </a:lnTo>
                  <a:lnTo>
                    <a:pt x="6099289" y="1055268"/>
                  </a:lnTo>
                  <a:lnTo>
                    <a:pt x="6098400" y="1055420"/>
                  </a:lnTo>
                  <a:lnTo>
                    <a:pt x="6095733" y="1056462"/>
                  </a:lnTo>
                  <a:lnTo>
                    <a:pt x="6093447" y="1058049"/>
                  </a:lnTo>
                  <a:lnTo>
                    <a:pt x="6091555" y="1060183"/>
                  </a:lnTo>
                  <a:lnTo>
                    <a:pt x="6091250" y="1060488"/>
                  </a:lnTo>
                  <a:lnTo>
                    <a:pt x="6093790" y="1065098"/>
                  </a:lnTo>
                  <a:lnTo>
                    <a:pt x="6094971" y="1065098"/>
                  </a:lnTo>
                  <a:lnTo>
                    <a:pt x="6098083" y="1064539"/>
                  </a:lnTo>
                  <a:lnTo>
                    <a:pt x="6101004" y="1063498"/>
                  </a:lnTo>
                  <a:lnTo>
                    <a:pt x="6103759" y="1061974"/>
                  </a:lnTo>
                  <a:close/>
                </a:path>
                <a:path w="7047230" h="1466850">
                  <a:moveTo>
                    <a:pt x="6137414" y="1210233"/>
                  </a:moveTo>
                  <a:lnTo>
                    <a:pt x="6137389" y="1205026"/>
                  </a:lnTo>
                  <a:lnTo>
                    <a:pt x="6136792" y="1201699"/>
                  </a:lnTo>
                  <a:lnTo>
                    <a:pt x="6135624" y="1198473"/>
                  </a:lnTo>
                  <a:lnTo>
                    <a:pt x="6131458" y="1196098"/>
                  </a:lnTo>
                  <a:lnTo>
                    <a:pt x="6130353" y="1198092"/>
                  </a:lnTo>
                  <a:lnTo>
                    <a:pt x="6129655" y="1200226"/>
                  </a:lnTo>
                  <a:lnTo>
                    <a:pt x="6129375" y="1202499"/>
                  </a:lnTo>
                  <a:lnTo>
                    <a:pt x="6129909" y="1206068"/>
                  </a:lnTo>
                  <a:lnTo>
                    <a:pt x="6130645" y="1209586"/>
                  </a:lnTo>
                  <a:lnTo>
                    <a:pt x="6131611" y="1213065"/>
                  </a:lnTo>
                  <a:lnTo>
                    <a:pt x="6133693" y="1211580"/>
                  </a:lnTo>
                  <a:lnTo>
                    <a:pt x="6137414" y="1210233"/>
                  </a:lnTo>
                  <a:close/>
                </a:path>
                <a:path w="7047230" h="1466850">
                  <a:moveTo>
                    <a:pt x="6140539" y="1089507"/>
                  </a:moveTo>
                  <a:lnTo>
                    <a:pt x="6139650" y="1085049"/>
                  </a:lnTo>
                  <a:lnTo>
                    <a:pt x="6136221" y="1083411"/>
                  </a:lnTo>
                  <a:lnTo>
                    <a:pt x="6134138" y="1081620"/>
                  </a:lnTo>
                  <a:lnTo>
                    <a:pt x="6132652" y="1083856"/>
                  </a:lnTo>
                  <a:lnTo>
                    <a:pt x="6129972" y="1086383"/>
                  </a:lnTo>
                  <a:lnTo>
                    <a:pt x="6129667" y="1090853"/>
                  </a:lnTo>
                  <a:lnTo>
                    <a:pt x="6132500" y="1093089"/>
                  </a:lnTo>
                  <a:lnTo>
                    <a:pt x="6135471" y="1097407"/>
                  </a:lnTo>
                  <a:lnTo>
                    <a:pt x="6138011" y="1091590"/>
                  </a:lnTo>
                  <a:lnTo>
                    <a:pt x="6140539" y="1089507"/>
                  </a:lnTo>
                  <a:close/>
                </a:path>
                <a:path w="7047230" h="1466850">
                  <a:moveTo>
                    <a:pt x="6253264" y="1424889"/>
                  </a:moveTo>
                  <a:lnTo>
                    <a:pt x="6249835" y="1421625"/>
                  </a:lnTo>
                  <a:lnTo>
                    <a:pt x="6247752" y="1419085"/>
                  </a:lnTo>
                  <a:lnTo>
                    <a:pt x="6246406" y="1420126"/>
                  </a:lnTo>
                  <a:lnTo>
                    <a:pt x="6242304" y="1421853"/>
                  </a:lnTo>
                  <a:lnTo>
                    <a:pt x="6238329" y="1423835"/>
                  </a:lnTo>
                  <a:lnTo>
                    <a:pt x="6234493" y="1426083"/>
                  </a:lnTo>
                  <a:lnTo>
                    <a:pt x="6235839" y="1427429"/>
                  </a:lnTo>
                  <a:lnTo>
                    <a:pt x="6237478" y="1430108"/>
                  </a:lnTo>
                  <a:lnTo>
                    <a:pt x="6238367" y="1430108"/>
                  </a:lnTo>
                  <a:lnTo>
                    <a:pt x="6243447" y="1428699"/>
                  </a:lnTo>
                  <a:lnTo>
                    <a:pt x="6248412" y="1426959"/>
                  </a:lnTo>
                  <a:lnTo>
                    <a:pt x="6253264" y="1424889"/>
                  </a:lnTo>
                  <a:close/>
                </a:path>
                <a:path w="7047230" h="1466850">
                  <a:moveTo>
                    <a:pt x="6907682" y="1167218"/>
                  </a:moveTo>
                  <a:lnTo>
                    <a:pt x="6900685" y="1158430"/>
                  </a:lnTo>
                  <a:lnTo>
                    <a:pt x="6897713" y="1161580"/>
                  </a:lnTo>
                  <a:lnTo>
                    <a:pt x="6895020" y="1164945"/>
                  </a:lnTo>
                  <a:lnTo>
                    <a:pt x="6892049" y="1169454"/>
                  </a:lnTo>
                  <a:lnTo>
                    <a:pt x="6894423" y="1172133"/>
                  </a:lnTo>
                  <a:lnTo>
                    <a:pt x="6895465" y="1174064"/>
                  </a:lnTo>
                  <a:lnTo>
                    <a:pt x="6907682" y="1167218"/>
                  </a:lnTo>
                  <a:close/>
                </a:path>
                <a:path w="7047230" h="1466850">
                  <a:moveTo>
                    <a:pt x="6977367" y="1452435"/>
                  </a:moveTo>
                  <a:lnTo>
                    <a:pt x="6972897" y="1449158"/>
                  </a:lnTo>
                  <a:lnTo>
                    <a:pt x="6971258" y="1446326"/>
                  </a:lnTo>
                  <a:lnTo>
                    <a:pt x="6965899" y="1446034"/>
                  </a:lnTo>
                  <a:lnTo>
                    <a:pt x="6963067" y="1448269"/>
                  </a:lnTo>
                  <a:lnTo>
                    <a:pt x="6960387" y="1449603"/>
                  </a:lnTo>
                  <a:lnTo>
                    <a:pt x="6962508" y="1452372"/>
                  </a:lnTo>
                  <a:lnTo>
                    <a:pt x="6964985" y="1454746"/>
                  </a:lnTo>
                  <a:lnTo>
                    <a:pt x="6967829" y="1456753"/>
                  </a:lnTo>
                  <a:lnTo>
                    <a:pt x="6969328" y="1457350"/>
                  </a:lnTo>
                  <a:lnTo>
                    <a:pt x="6972452" y="1454810"/>
                  </a:lnTo>
                  <a:lnTo>
                    <a:pt x="6977367" y="1452435"/>
                  </a:lnTo>
                  <a:close/>
                </a:path>
                <a:path w="7047230" h="1466850">
                  <a:moveTo>
                    <a:pt x="7046760" y="1313992"/>
                  </a:moveTo>
                  <a:lnTo>
                    <a:pt x="7043433" y="1312418"/>
                  </a:lnTo>
                  <a:lnTo>
                    <a:pt x="7039965" y="1311376"/>
                  </a:lnTo>
                  <a:lnTo>
                    <a:pt x="7036333" y="1310868"/>
                  </a:lnTo>
                  <a:lnTo>
                    <a:pt x="7033946" y="1310868"/>
                  </a:lnTo>
                  <a:lnTo>
                    <a:pt x="7031571" y="1313395"/>
                  </a:lnTo>
                  <a:lnTo>
                    <a:pt x="7029183" y="1314742"/>
                  </a:lnTo>
                  <a:lnTo>
                    <a:pt x="7038264" y="1321739"/>
                  </a:lnTo>
                  <a:lnTo>
                    <a:pt x="7046760" y="1313992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144555" y="7603146"/>
              <a:ext cx="7050405" cy="1496695"/>
            </a:xfrm>
            <a:custGeom>
              <a:avLst/>
              <a:gdLst/>
              <a:ahLst/>
              <a:cxnLst/>
              <a:rect l="l" t="t" r="r" b="b"/>
              <a:pathLst>
                <a:path w="7050405" h="1496695">
                  <a:moveTo>
                    <a:pt x="7505" y="66535"/>
                  </a:moveTo>
                  <a:lnTo>
                    <a:pt x="6019" y="64300"/>
                  </a:lnTo>
                  <a:lnTo>
                    <a:pt x="5270" y="62217"/>
                  </a:lnTo>
                  <a:lnTo>
                    <a:pt x="3479" y="62966"/>
                  </a:lnTo>
                  <a:lnTo>
                    <a:pt x="63" y="63563"/>
                  </a:lnTo>
                  <a:lnTo>
                    <a:pt x="0" y="68224"/>
                  </a:lnTo>
                  <a:lnTo>
                    <a:pt x="393" y="71793"/>
                  </a:lnTo>
                  <a:lnTo>
                    <a:pt x="1244" y="75323"/>
                  </a:lnTo>
                  <a:lnTo>
                    <a:pt x="4521" y="71602"/>
                  </a:lnTo>
                  <a:lnTo>
                    <a:pt x="6604" y="70700"/>
                  </a:lnTo>
                  <a:lnTo>
                    <a:pt x="7505" y="66535"/>
                  </a:lnTo>
                  <a:close/>
                </a:path>
                <a:path w="7050405" h="1496695">
                  <a:moveTo>
                    <a:pt x="21653" y="142455"/>
                  </a:moveTo>
                  <a:lnTo>
                    <a:pt x="18072" y="135750"/>
                  </a:lnTo>
                  <a:lnTo>
                    <a:pt x="15417" y="138049"/>
                  </a:lnTo>
                  <a:lnTo>
                    <a:pt x="13233" y="140728"/>
                  </a:lnTo>
                  <a:lnTo>
                    <a:pt x="11518" y="143789"/>
                  </a:lnTo>
                  <a:lnTo>
                    <a:pt x="10782" y="145580"/>
                  </a:lnTo>
                  <a:lnTo>
                    <a:pt x="13157" y="148412"/>
                  </a:lnTo>
                  <a:lnTo>
                    <a:pt x="14198" y="150787"/>
                  </a:lnTo>
                  <a:lnTo>
                    <a:pt x="21653" y="142455"/>
                  </a:lnTo>
                  <a:close/>
                </a:path>
                <a:path w="7050405" h="1496695">
                  <a:moveTo>
                    <a:pt x="83743" y="175945"/>
                  </a:moveTo>
                  <a:lnTo>
                    <a:pt x="81064" y="173863"/>
                  </a:lnTo>
                  <a:lnTo>
                    <a:pt x="79870" y="172377"/>
                  </a:lnTo>
                  <a:lnTo>
                    <a:pt x="77393" y="174739"/>
                  </a:lnTo>
                  <a:lnTo>
                    <a:pt x="75158" y="177330"/>
                  </a:lnTo>
                  <a:lnTo>
                    <a:pt x="73164" y="180111"/>
                  </a:lnTo>
                  <a:lnTo>
                    <a:pt x="72567" y="181013"/>
                  </a:lnTo>
                  <a:lnTo>
                    <a:pt x="74955" y="183540"/>
                  </a:lnTo>
                  <a:lnTo>
                    <a:pt x="77038" y="187261"/>
                  </a:lnTo>
                  <a:lnTo>
                    <a:pt x="79463" y="184048"/>
                  </a:lnTo>
                  <a:lnTo>
                    <a:pt x="81546" y="180619"/>
                  </a:lnTo>
                  <a:lnTo>
                    <a:pt x="83299" y="176987"/>
                  </a:lnTo>
                  <a:lnTo>
                    <a:pt x="83743" y="175945"/>
                  </a:lnTo>
                  <a:close/>
                </a:path>
                <a:path w="7050405" h="1496695">
                  <a:moveTo>
                    <a:pt x="83896" y="67284"/>
                  </a:moveTo>
                  <a:lnTo>
                    <a:pt x="82105" y="64604"/>
                  </a:lnTo>
                  <a:lnTo>
                    <a:pt x="80467" y="59690"/>
                  </a:lnTo>
                  <a:lnTo>
                    <a:pt x="72123" y="73380"/>
                  </a:lnTo>
                  <a:lnTo>
                    <a:pt x="73317" y="74129"/>
                  </a:lnTo>
                  <a:lnTo>
                    <a:pt x="75704" y="75463"/>
                  </a:lnTo>
                  <a:lnTo>
                    <a:pt x="78625" y="73558"/>
                  </a:lnTo>
                  <a:lnTo>
                    <a:pt x="81153" y="71234"/>
                  </a:lnTo>
                  <a:lnTo>
                    <a:pt x="83299" y="68465"/>
                  </a:lnTo>
                  <a:lnTo>
                    <a:pt x="83896" y="67284"/>
                  </a:lnTo>
                  <a:close/>
                </a:path>
                <a:path w="7050405" h="1496695">
                  <a:moveTo>
                    <a:pt x="157149" y="31559"/>
                  </a:moveTo>
                  <a:lnTo>
                    <a:pt x="156705" y="30810"/>
                  </a:lnTo>
                  <a:lnTo>
                    <a:pt x="155067" y="28600"/>
                  </a:lnTo>
                  <a:lnTo>
                    <a:pt x="152984" y="26962"/>
                  </a:lnTo>
                  <a:lnTo>
                    <a:pt x="150444" y="25895"/>
                  </a:lnTo>
                  <a:lnTo>
                    <a:pt x="149847" y="25603"/>
                  </a:lnTo>
                  <a:lnTo>
                    <a:pt x="145986" y="28130"/>
                  </a:lnTo>
                  <a:lnTo>
                    <a:pt x="147472" y="32893"/>
                  </a:lnTo>
                  <a:lnTo>
                    <a:pt x="149847" y="34683"/>
                  </a:lnTo>
                  <a:lnTo>
                    <a:pt x="152387" y="37655"/>
                  </a:lnTo>
                  <a:lnTo>
                    <a:pt x="154914" y="34239"/>
                  </a:lnTo>
                  <a:lnTo>
                    <a:pt x="157149" y="31559"/>
                  </a:lnTo>
                  <a:close/>
                </a:path>
                <a:path w="7050405" h="1496695">
                  <a:moveTo>
                    <a:pt x="160274" y="4013"/>
                  </a:moveTo>
                  <a:lnTo>
                    <a:pt x="154914" y="0"/>
                  </a:lnTo>
                  <a:lnTo>
                    <a:pt x="153720" y="2374"/>
                  </a:lnTo>
                  <a:lnTo>
                    <a:pt x="151041" y="4318"/>
                  </a:lnTo>
                  <a:lnTo>
                    <a:pt x="151345" y="7581"/>
                  </a:lnTo>
                  <a:lnTo>
                    <a:pt x="153873" y="9080"/>
                  </a:lnTo>
                  <a:lnTo>
                    <a:pt x="155359" y="10566"/>
                  </a:lnTo>
                  <a:lnTo>
                    <a:pt x="160274" y="4013"/>
                  </a:lnTo>
                  <a:close/>
                </a:path>
                <a:path w="7050405" h="1496695">
                  <a:moveTo>
                    <a:pt x="412661" y="317665"/>
                  </a:moveTo>
                  <a:lnTo>
                    <a:pt x="409371" y="315023"/>
                  </a:lnTo>
                  <a:lnTo>
                    <a:pt x="405892" y="312635"/>
                  </a:lnTo>
                  <a:lnTo>
                    <a:pt x="402247" y="310515"/>
                  </a:lnTo>
                  <a:lnTo>
                    <a:pt x="399681" y="313004"/>
                  </a:lnTo>
                  <a:lnTo>
                    <a:pt x="397497" y="315785"/>
                  </a:lnTo>
                  <a:lnTo>
                    <a:pt x="395693" y="318858"/>
                  </a:lnTo>
                  <a:lnTo>
                    <a:pt x="395389" y="319303"/>
                  </a:lnTo>
                  <a:lnTo>
                    <a:pt x="398818" y="322719"/>
                  </a:lnTo>
                  <a:lnTo>
                    <a:pt x="400151" y="322719"/>
                  </a:lnTo>
                  <a:lnTo>
                    <a:pt x="404482" y="321411"/>
                  </a:lnTo>
                  <a:lnTo>
                    <a:pt x="408647" y="319722"/>
                  </a:lnTo>
                  <a:lnTo>
                    <a:pt x="412661" y="317665"/>
                  </a:lnTo>
                  <a:close/>
                </a:path>
                <a:path w="7050405" h="1496695">
                  <a:moveTo>
                    <a:pt x="563206" y="575487"/>
                  </a:moveTo>
                  <a:lnTo>
                    <a:pt x="558584" y="572071"/>
                  </a:lnTo>
                  <a:lnTo>
                    <a:pt x="557098" y="569683"/>
                  </a:lnTo>
                  <a:lnTo>
                    <a:pt x="553529" y="569988"/>
                  </a:lnTo>
                  <a:lnTo>
                    <a:pt x="551891" y="572363"/>
                  </a:lnTo>
                  <a:lnTo>
                    <a:pt x="550252" y="573849"/>
                  </a:lnTo>
                  <a:lnTo>
                    <a:pt x="552030" y="575640"/>
                  </a:lnTo>
                  <a:lnTo>
                    <a:pt x="553974" y="578472"/>
                  </a:lnTo>
                  <a:lnTo>
                    <a:pt x="557542" y="579361"/>
                  </a:lnTo>
                  <a:lnTo>
                    <a:pt x="559930" y="577126"/>
                  </a:lnTo>
                  <a:lnTo>
                    <a:pt x="563206" y="575487"/>
                  </a:lnTo>
                  <a:close/>
                </a:path>
                <a:path w="7050405" h="1496695">
                  <a:moveTo>
                    <a:pt x="810082" y="1086231"/>
                  </a:moveTo>
                  <a:lnTo>
                    <a:pt x="807554" y="1083398"/>
                  </a:lnTo>
                  <a:lnTo>
                    <a:pt x="803973" y="1080719"/>
                  </a:lnTo>
                  <a:lnTo>
                    <a:pt x="801408" y="1081976"/>
                  </a:lnTo>
                  <a:lnTo>
                    <a:pt x="799376" y="1083805"/>
                  </a:lnTo>
                  <a:lnTo>
                    <a:pt x="797877" y="1086231"/>
                  </a:lnTo>
                  <a:lnTo>
                    <a:pt x="797420" y="1086827"/>
                  </a:lnTo>
                  <a:lnTo>
                    <a:pt x="800696" y="1090841"/>
                  </a:lnTo>
                  <a:lnTo>
                    <a:pt x="801890" y="1090841"/>
                  </a:lnTo>
                  <a:lnTo>
                    <a:pt x="804862" y="1089748"/>
                  </a:lnTo>
                  <a:lnTo>
                    <a:pt x="807593" y="1088212"/>
                  </a:lnTo>
                  <a:lnTo>
                    <a:pt x="810082" y="1086231"/>
                  </a:lnTo>
                  <a:close/>
                </a:path>
                <a:path w="7050405" h="1496695">
                  <a:moveTo>
                    <a:pt x="885723" y="1228394"/>
                  </a:moveTo>
                  <a:lnTo>
                    <a:pt x="883932" y="1226312"/>
                  </a:lnTo>
                  <a:lnTo>
                    <a:pt x="882294" y="1222730"/>
                  </a:lnTo>
                  <a:lnTo>
                    <a:pt x="878433" y="1221549"/>
                  </a:lnTo>
                  <a:lnTo>
                    <a:pt x="875449" y="1223632"/>
                  </a:lnTo>
                  <a:lnTo>
                    <a:pt x="870534" y="1225410"/>
                  </a:lnTo>
                  <a:lnTo>
                    <a:pt x="874560" y="1228839"/>
                  </a:lnTo>
                  <a:lnTo>
                    <a:pt x="876490" y="1231811"/>
                  </a:lnTo>
                  <a:lnTo>
                    <a:pt x="880960" y="1232408"/>
                  </a:lnTo>
                  <a:lnTo>
                    <a:pt x="883335" y="1229728"/>
                  </a:lnTo>
                  <a:lnTo>
                    <a:pt x="885723" y="1228394"/>
                  </a:lnTo>
                  <a:close/>
                </a:path>
                <a:path w="7050405" h="1496695">
                  <a:moveTo>
                    <a:pt x="960615" y="1192225"/>
                  </a:moveTo>
                  <a:lnTo>
                    <a:pt x="958646" y="1190828"/>
                  </a:lnTo>
                  <a:lnTo>
                    <a:pt x="956564" y="1189634"/>
                  </a:lnTo>
                  <a:lnTo>
                    <a:pt x="954366" y="1188643"/>
                  </a:lnTo>
                  <a:lnTo>
                    <a:pt x="952030" y="1191336"/>
                  </a:lnTo>
                  <a:lnTo>
                    <a:pt x="950137" y="1194308"/>
                  </a:lnTo>
                  <a:lnTo>
                    <a:pt x="948702" y="1197584"/>
                  </a:lnTo>
                  <a:lnTo>
                    <a:pt x="948410" y="1198029"/>
                  </a:lnTo>
                  <a:lnTo>
                    <a:pt x="951534" y="1200111"/>
                  </a:lnTo>
                  <a:lnTo>
                    <a:pt x="953173" y="1201305"/>
                  </a:lnTo>
                  <a:lnTo>
                    <a:pt x="960615" y="1192225"/>
                  </a:lnTo>
                  <a:close/>
                </a:path>
                <a:path w="7050405" h="1496695">
                  <a:moveTo>
                    <a:pt x="1104900" y="1407020"/>
                  </a:moveTo>
                  <a:lnTo>
                    <a:pt x="1102220" y="1399882"/>
                  </a:lnTo>
                  <a:lnTo>
                    <a:pt x="1099451" y="1403223"/>
                  </a:lnTo>
                  <a:lnTo>
                    <a:pt x="1097229" y="1406893"/>
                  </a:lnTo>
                  <a:lnTo>
                    <a:pt x="1095527" y="1410893"/>
                  </a:lnTo>
                  <a:lnTo>
                    <a:pt x="1094778" y="1412836"/>
                  </a:lnTo>
                  <a:lnTo>
                    <a:pt x="1097457" y="1415808"/>
                  </a:lnTo>
                  <a:lnTo>
                    <a:pt x="1098651" y="1418336"/>
                  </a:lnTo>
                  <a:lnTo>
                    <a:pt x="1104900" y="1407020"/>
                  </a:lnTo>
                  <a:close/>
                </a:path>
                <a:path w="7050405" h="1496695">
                  <a:moveTo>
                    <a:pt x="1107884" y="1084897"/>
                  </a:moveTo>
                  <a:lnTo>
                    <a:pt x="1101928" y="1078039"/>
                  </a:lnTo>
                  <a:lnTo>
                    <a:pt x="1100289" y="1080427"/>
                  </a:lnTo>
                  <a:lnTo>
                    <a:pt x="1097762" y="1082954"/>
                  </a:lnTo>
                  <a:lnTo>
                    <a:pt x="1097457" y="1087424"/>
                  </a:lnTo>
                  <a:lnTo>
                    <a:pt x="1099997" y="1089799"/>
                  </a:lnTo>
                  <a:lnTo>
                    <a:pt x="1101331" y="1092187"/>
                  </a:lnTo>
                  <a:lnTo>
                    <a:pt x="1107884" y="1084897"/>
                  </a:lnTo>
                  <a:close/>
                </a:path>
                <a:path w="7050405" h="1496695">
                  <a:moveTo>
                    <a:pt x="1141095" y="1191628"/>
                  </a:moveTo>
                  <a:lnTo>
                    <a:pt x="1134541" y="1189545"/>
                  </a:lnTo>
                  <a:lnTo>
                    <a:pt x="1132001" y="1187907"/>
                  </a:lnTo>
                  <a:lnTo>
                    <a:pt x="1130363" y="1188351"/>
                  </a:lnTo>
                  <a:lnTo>
                    <a:pt x="1126972" y="1189761"/>
                  </a:lnTo>
                  <a:lnTo>
                    <a:pt x="1123746" y="1191501"/>
                  </a:lnTo>
                  <a:lnTo>
                    <a:pt x="1120686" y="1193558"/>
                  </a:lnTo>
                  <a:lnTo>
                    <a:pt x="1122032" y="1195197"/>
                  </a:lnTo>
                  <a:lnTo>
                    <a:pt x="1123518" y="1198029"/>
                  </a:lnTo>
                  <a:lnTo>
                    <a:pt x="1124407" y="1198029"/>
                  </a:lnTo>
                  <a:lnTo>
                    <a:pt x="1130134" y="1196327"/>
                  </a:lnTo>
                  <a:lnTo>
                    <a:pt x="1135697" y="1194193"/>
                  </a:lnTo>
                  <a:lnTo>
                    <a:pt x="1141095" y="1191628"/>
                  </a:lnTo>
                  <a:close/>
                </a:path>
                <a:path w="7050405" h="1496695">
                  <a:moveTo>
                    <a:pt x="1253058" y="1369072"/>
                  </a:moveTo>
                  <a:lnTo>
                    <a:pt x="1249641" y="1368031"/>
                  </a:lnTo>
                  <a:lnTo>
                    <a:pt x="1246365" y="1365796"/>
                  </a:lnTo>
                  <a:lnTo>
                    <a:pt x="1243977" y="1366532"/>
                  </a:lnTo>
                  <a:lnTo>
                    <a:pt x="1241361" y="1368132"/>
                  </a:lnTo>
                  <a:lnTo>
                    <a:pt x="1239913" y="1370469"/>
                  </a:lnTo>
                  <a:lnTo>
                    <a:pt x="1239659" y="1373530"/>
                  </a:lnTo>
                  <a:lnTo>
                    <a:pt x="1239659" y="1375765"/>
                  </a:lnTo>
                  <a:lnTo>
                    <a:pt x="1242491" y="1378000"/>
                  </a:lnTo>
                  <a:lnTo>
                    <a:pt x="1244130" y="1380236"/>
                  </a:lnTo>
                  <a:lnTo>
                    <a:pt x="1253058" y="1369072"/>
                  </a:lnTo>
                  <a:close/>
                </a:path>
                <a:path w="7050405" h="1496695">
                  <a:moveTo>
                    <a:pt x="1276743" y="1111542"/>
                  </a:moveTo>
                  <a:lnTo>
                    <a:pt x="1274508" y="1109599"/>
                  </a:lnTo>
                  <a:lnTo>
                    <a:pt x="1271676" y="1105738"/>
                  </a:lnTo>
                  <a:lnTo>
                    <a:pt x="1270266" y="1109814"/>
                  </a:lnTo>
                  <a:lnTo>
                    <a:pt x="1269225" y="1113980"/>
                  </a:lnTo>
                  <a:lnTo>
                    <a:pt x="1268552" y="1118235"/>
                  </a:lnTo>
                  <a:lnTo>
                    <a:pt x="1268399" y="1119581"/>
                  </a:lnTo>
                  <a:lnTo>
                    <a:pt x="1271231" y="1121067"/>
                  </a:lnTo>
                  <a:lnTo>
                    <a:pt x="1272717" y="1122553"/>
                  </a:lnTo>
                  <a:lnTo>
                    <a:pt x="1274267" y="1119428"/>
                  </a:lnTo>
                  <a:lnTo>
                    <a:pt x="1275562" y="1116203"/>
                  </a:lnTo>
                  <a:lnTo>
                    <a:pt x="1276591" y="1112875"/>
                  </a:lnTo>
                  <a:lnTo>
                    <a:pt x="1276743" y="1111542"/>
                  </a:lnTo>
                  <a:close/>
                </a:path>
                <a:path w="7050405" h="1496695">
                  <a:moveTo>
                    <a:pt x="1278382" y="1220647"/>
                  </a:moveTo>
                  <a:lnTo>
                    <a:pt x="1275245" y="1218565"/>
                  </a:lnTo>
                  <a:lnTo>
                    <a:pt x="1273606" y="1216482"/>
                  </a:lnTo>
                  <a:lnTo>
                    <a:pt x="1266761" y="1224076"/>
                  </a:lnTo>
                  <a:lnTo>
                    <a:pt x="1273759" y="1230033"/>
                  </a:lnTo>
                  <a:lnTo>
                    <a:pt x="1275397" y="1227505"/>
                  </a:lnTo>
                  <a:lnTo>
                    <a:pt x="1277785" y="1224521"/>
                  </a:lnTo>
                  <a:lnTo>
                    <a:pt x="1278382" y="1220647"/>
                  </a:lnTo>
                  <a:close/>
                </a:path>
                <a:path w="7050405" h="1496695">
                  <a:moveTo>
                    <a:pt x="1282395" y="1380528"/>
                  </a:moveTo>
                  <a:lnTo>
                    <a:pt x="1273467" y="1369809"/>
                  </a:lnTo>
                  <a:lnTo>
                    <a:pt x="1272565" y="1370558"/>
                  </a:lnTo>
                  <a:lnTo>
                    <a:pt x="1273759" y="1383207"/>
                  </a:lnTo>
                  <a:lnTo>
                    <a:pt x="1282395" y="1380528"/>
                  </a:lnTo>
                  <a:close/>
                </a:path>
                <a:path w="7050405" h="1496695">
                  <a:moveTo>
                    <a:pt x="1324838" y="1153363"/>
                  </a:moveTo>
                  <a:lnTo>
                    <a:pt x="1321854" y="1150835"/>
                  </a:lnTo>
                  <a:lnTo>
                    <a:pt x="1320063" y="1148461"/>
                  </a:lnTo>
                  <a:lnTo>
                    <a:pt x="1318882" y="1148600"/>
                  </a:lnTo>
                  <a:lnTo>
                    <a:pt x="1315300" y="1149604"/>
                  </a:lnTo>
                  <a:lnTo>
                    <a:pt x="1311821" y="1150899"/>
                  </a:lnTo>
                  <a:lnTo>
                    <a:pt x="1308455" y="1152474"/>
                  </a:lnTo>
                  <a:lnTo>
                    <a:pt x="1310246" y="1154557"/>
                  </a:lnTo>
                  <a:lnTo>
                    <a:pt x="1312024" y="1158278"/>
                  </a:lnTo>
                  <a:lnTo>
                    <a:pt x="1313370" y="1158278"/>
                  </a:lnTo>
                  <a:lnTo>
                    <a:pt x="1317396" y="1157135"/>
                  </a:lnTo>
                  <a:lnTo>
                    <a:pt x="1321219" y="1155496"/>
                  </a:lnTo>
                  <a:lnTo>
                    <a:pt x="1324838" y="1153363"/>
                  </a:lnTo>
                  <a:close/>
                </a:path>
                <a:path w="7050405" h="1496695">
                  <a:moveTo>
                    <a:pt x="1425943" y="1333334"/>
                  </a:moveTo>
                  <a:lnTo>
                    <a:pt x="1423403" y="1331112"/>
                  </a:lnTo>
                  <a:lnTo>
                    <a:pt x="1422361" y="1329474"/>
                  </a:lnTo>
                  <a:lnTo>
                    <a:pt x="1412989" y="1337056"/>
                  </a:lnTo>
                  <a:lnTo>
                    <a:pt x="1416405" y="1338999"/>
                  </a:lnTo>
                  <a:lnTo>
                    <a:pt x="1419682" y="1340777"/>
                  </a:lnTo>
                  <a:lnTo>
                    <a:pt x="1422184" y="1339037"/>
                  </a:lnTo>
                  <a:lnTo>
                    <a:pt x="1424114" y="1336802"/>
                  </a:lnTo>
                  <a:lnTo>
                    <a:pt x="1425486" y="1334084"/>
                  </a:lnTo>
                  <a:lnTo>
                    <a:pt x="1425943" y="1333334"/>
                  </a:lnTo>
                  <a:close/>
                </a:path>
                <a:path w="7050405" h="1496695">
                  <a:moveTo>
                    <a:pt x="1528381" y="1368171"/>
                  </a:moveTo>
                  <a:lnTo>
                    <a:pt x="1522133" y="1362367"/>
                  </a:lnTo>
                  <a:lnTo>
                    <a:pt x="1520342" y="1364602"/>
                  </a:lnTo>
                  <a:lnTo>
                    <a:pt x="1517357" y="1367434"/>
                  </a:lnTo>
                  <a:lnTo>
                    <a:pt x="1517065" y="1371295"/>
                  </a:lnTo>
                  <a:lnTo>
                    <a:pt x="1520037" y="1373682"/>
                  </a:lnTo>
                  <a:lnTo>
                    <a:pt x="1521536" y="1375765"/>
                  </a:lnTo>
                  <a:lnTo>
                    <a:pt x="1528381" y="1368171"/>
                  </a:lnTo>
                  <a:close/>
                </a:path>
                <a:path w="7050405" h="1496695">
                  <a:moveTo>
                    <a:pt x="2621610" y="758139"/>
                  </a:moveTo>
                  <a:lnTo>
                    <a:pt x="2619235" y="756361"/>
                  </a:lnTo>
                  <a:lnTo>
                    <a:pt x="2618041" y="754722"/>
                  </a:lnTo>
                  <a:lnTo>
                    <a:pt x="2616009" y="756539"/>
                  </a:lnTo>
                  <a:lnTo>
                    <a:pt x="2614218" y="758571"/>
                  </a:lnTo>
                  <a:lnTo>
                    <a:pt x="2612682" y="760818"/>
                  </a:lnTo>
                  <a:lnTo>
                    <a:pt x="2612377" y="761415"/>
                  </a:lnTo>
                  <a:lnTo>
                    <a:pt x="2615209" y="763651"/>
                  </a:lnTo>
                  <a:lnTo>
                    <a:pt x="2617152" y="765581"/>
                  </a:lnTo>
                  <a:lnTo>
                    <a:pt x="2619083" y="762762"/>
                  </a:lnTo>
                  <a:lnTo>
                    <a:pt x="2621610" y="761123"/>
                  </a:lnTo>
                  <a:lnTo>
                    <a:pt x="2621610" y="758139"/>
                  </a:lnTo>
                  <a:close/>
                </a:path>
                <a:path w="7050405" h="1496695">
                  <a:moveTo>
                    <a:pt x="2691752" y="755015"/>
                  </a:moveTo>
                  <a:lnTo>
                    <a:pt x="2678938" y="747864"/>
                  </a:lnTo>
                  <a:lnTo>
                    <a:pt x="2678201" y="749808"/>
                  </a:lnTo>
                  <a:lnTo>
                    <a:pt x="2676855" y="753529"/>
                  </a:lnTo>
                  <a:lnTo>
                    <a:pt x="2679598" y="756069"/>
                  </a:lnTo>
                  <a:lnTo>
                    <a:pt x="2682684" y="758101"/>
                  </a:lnTo>
                  <a:lnTo>
                    <a:pt x="2686088" y="759625"/>
                  </a:lnTo>
                  <a:lnTo>
                    <a:pt x="2686837" y="759929"/>
                  </a:lnTo>
                  <a:lnTo>
                    <a:pt x="2688920" y="757402"/>
                  </a:lnTo>
                  <a:lnTo>
                    <a:pt x="2691752" y="755015"/>
                  </a:lnTo>
                  <a:close/>
                </a:path>
                <a:path w="7050405" h="1496695">
                  <a:moveTo>
                    <a:pt x="2871470" y="1296720"/>
                  </a:moveTo>
                  <a:lnTo>
                    <a:pt x="2865221" y="1292402"/>
                  </a:lnTo>
                  <a:lnTo>
                    <a:pt x="2863189" y="1295628"/>
                  </a:lnTo>
                  <a:lnTo>
                    <a:pt x="2861449" y="1298994"/>
                  </a:lnTo>
                  <a:lnTo>
                    <a:pt x="2860002" y="1302524"/>
                  </a:lnTo>
                  <a:lnTo>
                    <a:pt x="2859709" y="1303870"/>
                  </a:lnTo>
                  <a:lnTo>
                    <a:pt x="2862084" y="1306093"/>
                  </a:lnTo>
                  <a:lnTo>
                    <a:pt x="2863278" y="1307884"/>
                  </a:lnTo>
                  <a:lnTo>
                    <a:pt x="2871470" y="1296720"/>
                  </a:lnTo>
                  <a:close/>
                </a:path>
                <a:path w="7050405" h="1496695">
                  <a:moveTo>
                    <a:pt x="2947555" y="832129"/>
                  </a:moveTo>
                  <a:lnTo>
                    <a:pt x="2946450" y="830072"/>
                  </a:lnTo>
                  <a:lnTo>
                    <a:pt x="2945155" y="828141"/>
                  </a:lnTo>
                  <a:lnTo>
                    <a:pt x="2943682" y="826325"/>
                  </a:lnTo>
                  <a:lnTo>
                    <a:pt x="2940723" y="828865"/>
                  </a:lnTo>
                  <a:lnTo>
                    <a:pt x="2937941" y="831596"/>
                  </a:lnTo>
                  <a:lnTo>
                    <a:pt x="2935211" y="834656"/>
                  </a:lnTo>
                  <a:lnTo>
                    <a:pt x="2939224" y="838530"/>
                  </a:lnTo>
                  <a:lnTo>
                    <a:pt x="2942298" y="836790"/>
                  </a:lnTo>
                  <a:lnTo>
                    <a:pt x="2945079" y="834656"/>
                  </a:lnTo>
                  <a:lnTo>
                    <a:pt x="2947555" y="832129"/>
                  </a:lnTo>
                  <a:close/>
                </a:path>
                <a:path w="7050405" h="1496695">
                  <a:moveTo>
                    <a:pt x="2948305" y="1333639"/>
                  </a:moveTo>
                  <a:lnTo>
                    <a:pt x="2946666" y="1330807"/>
                  </a:lnTo>
                  <a:lnTo>
                    <a:pt x="2945180" y="1326489"/>
                  </a:lnTo>
                  <a:lnTo>
                    <a:pt x="2942501" y="1329766"/>
                  </a:lnTo>
                  <a:lnTo>
                    <a:pt x="2940012" y="1333195"/>
                  </a:lnTo>
                  <a:lnTo>
                    <a:pt x="2937738" y="1336763"/>
                  </a:lnTo>
                  <a:lnTo>
                    <a:pt x="2937281" y="1337513"/>
                  </a:lnTo>
                  <a:lnTo>
                    <a:pt x="2939364" y="1339443"/>
                  </a:lnTo>
                  <a:lnTo>
                    <a:pt x="2939364" y="1340789"/>
                  </a:lnTo>
                  <a:lnTo>
                    <a:pt x="2942348" y="1338846"/>
                  </a:lnTo>
                  <a:lnTo>
                    <a:pt x="2945130" y="1336662"/>
                  </a:lnTo>
                  <a:lnTo>
                    <a:pt x="2947708" y="1334236"/>
                  </a:lnTo>
                  <a:lnTo>
                    <a:pt x="2948305" y="1333639"/>
                  </a:lnTo>
                  <a:close/>
                </a:path>
                <a:path w="7050405" h="1496695">
                  <a:moveTo>
                    <a:pt x="2985376" y="905217"/>
                  </a:moveTo>
                  <a:lnTo>
                    <a:pt x="2983763" y="902868"/>
                  </a:lnTo>
                  <a:lnTo>
                    <a:pt x="2981629" y="901179"/>
                  </a:lnTo>
                  <a:lnTo>
                    <a:pt x="2978975" y="900150"/>
                  </a:lnTo>
                  <a:lnTo>
                    <a:pt x="2977781" y="899858"/>
                  </a:lnTo>
                  <a:lnTo>
                    <a:pt x="2975699" y="903427"/>
                  </a:lnTo>
                  <a:lnTo>
                    <a:pt x="2974060" y="905217"/>
                  </a:lnTo>
                  <a:lnTo>
                    <a:pt x="2981515" y="911021"/>
                  </a:lnTo>
                  <a:lnTo>
                    <a:pt x="2984042" y="908342"/>
                  </a:lnTo>
                  <a:lnTo>
                    <a:pt x="2985376" y="905217"/>
                  </a:lnTo>
                  <a:close/>
                </a:path>
                <a:path w="7050405" h="1496695">
                  <a:moveTo>
                    <a:pt x="3022308" y="1485620"/>
                  </a:moveTo>
                  <a:lnTo>
                    <a:pt x="3017837" y="1479372"/>
                  </a:lnTo>
                  <a:lnTo>
                    <a:pt x="3015018" y="1481328"/>
                  </a:lnTo>
                  <a:lnTo>
                    <a:pt x="3012440" y="1483563"/>
                  </a:lnTo>
                  <a:lnTo>
                    <a:pt x="3010103" y="1486065"/>
                  </a:lnTo>
                  <a:lnTo>
                    <a:pt x="3009646" y="1486814"/>
                  </a:lnTo>
                  <a:lnTo>
                    <a:pt x="3011741" y="1489646"/>
                  </a:lnTo>
                  <a:lnTo>
                    <a:pt x="3012783" y="1491576"/>
                  </a:lnTo>
                  <a:lnTo>
                    <a:pt x="3022308" y="1485620"/>
                  </a:lnTo>
                  <a:close/>
                </a:path>
                <a:path w="7050405" h="1496695">
                  <a:moveTo>
                    <a:pt x="3058934" y="753376"/>
                  </a:moveTo>
                  <a:lnTo>
                    <a:pt x="3053423" y="748919"/>
                  </a:lnTo>
                  <a:lnTo>
                    <a:pt x="3046882" y="757999"/>
                  </a:lnTo>
                  <a:lnTo>
                    <a:pt x="3048216" y="758583"/>
                  </a:lnTo>
                  <a:lnTo>
                    <a:pt x="3047923" y="761720"/>
                  </a:lnTo>
                  <a:lnTo>
                    <a:pt x="3053575" y="757847"/>
                  </a:lnTo>
                  <a:lnTo>
                    <a:pt x="3056255" y="755459"/>
                  </a:lnTo>
                  <a:lnTo>
                    <a:pt x="3058934" y="753376"/>
                  </a:lnTo>
                  <a:close/>
                </a:path>
                <a:path w="7050405" h="1496695">
                  <a:moveTo>
                    <a:pt x="3086785" y="903732"/>
                  </a:moveTo>
                  <a:lnTo>
                    <a:pt x="3082912" y="897331"/>
                  </a:lnTo>
                  <a:lnTo>
                    <a:pt x="3080677" y="898817"/>
                  </a:lnTo>
                  <a:lnTo>
                    <a:pt x="3077108" y="900303"/>
                  </a:lnTo>
                  <a:lnTo>
                    <a:pt x="3075914" y="903871"/>
                  </a:lnTo>
                  <a:lnTo>
                    <a:pt x="3078594" y="906703"/>
                  </a:lnTo>
                  <a:lnTo>
                    <a:pt x="3079788" y="908939"/>
                  </a:lnTo>
                  <a:lnTo>
                    <a:pt x="3086785" y="903732"/>
                  </a:lnTo>
                  <a:close/>
                </a:path>
                <a:path w="7050405" h="1496695">
                  <a:moveTo>
                    <a:pt x="3094075" y="1084148"/>
                  </a:moveTo>
                  <a:lnTo>
                    <a:pt x="3090659" y="1082357"/>
                  </a:lnTo>
                  <a:lnTo>
                    <a:pt x="3088271" y="1080427"/>
                  </a:lnTo>
                  <a:lnTo>
                    <a:pt x="3084703" y="1084745"/>
                  </a:lnTo>
                  <a:lnTo>
                    <a:pt x="3085592" y="1088313"/>
                  </a:lnTo>
                  <a:lnTo>
                    <a:pt x="3087979" y="1089799"/>
                  </a:lnTo>
                  <a:lnTo>
                    <a:pt x="3089618" y="1091298"/>
                  </a:lnTo>
                  <a:lnTo>
                    <a:pt x="3091383" y="1089406"/>
                  </a:lnTo>
                  <a:lnTo>
                    <a:pt x="3092780" y="1087272"/>
                  </a:lnTo>
                  <a:lnTo>
                    <a:pt x="3093783" y="1084897"/>
                  </a:lnTo>
                  <a:lnTo>
                    <a:pt x="3094075" y="1084148"/>
                  </a:lnTo>
                  <a:close/>
                </a:path>
                <a:path w="7050405" h="1496695">
                  <a:moveTo>
                    <a:pt x="3094380" y="546315"/>
                  </a:moveTo>
                  <a:lnTo>
                    <a:pt x="3092437" y="542290"/>
                  </a:lnTo>
                  <a:lnTo>
                    <a:pt x="3091840" y="539610"/>
                  </a:lnTo>
                  <a:lnTo>
                    <a:pt x="3090354" y="538873"/>
                  </a:lnTo>
                  <a:lnTo>
                    <a:pt x="3087471" y="538429"/>
                  </a:lnTo>
                  <a:lnTo>
                    <a:pt x="3084601" y="538429"/>
                  </a:lnTo>
                  <a:lnTo>
                    <a:pt x="3081718" y="538873"/>
                  </a:lnTo>
                  <a:lnTo>
                    <a:pt x="3082467" y="541553"/>
                  </a:lnTo>
                  <a:lnTo>
                    <a:pt x="3081871" y="544830"/>
                  </a:lnTo>
                  <a:lnTo>
                    <a:pt x="3086341" y="547801"/>
                  </a:lnTo>
                  <a:lnTo>
                    <a:pt x="3089757" y="546315"/>
                  </a:lnTo>
                  <a:lnTo>
                    <a:pt x="3094380" y="546315"/>
                  </a:lnTo>
                  <a:close/>
                </a:path>
                <a:path w="7050405" h="1496695">
                  <a:moveTo>
                    <a:pt x="3097949" y="396709"/>
                  </a:moveTo>
                  <a:lnTo>
                    <a:pt x="3096095" y="395097"/>
                  </a:lnTo>
                  <a:lnTo>
                    <a:pt x="3094101" y="393661"/>
                  </a:lnTo>
                  <a:lnTo>
                    <a:pt x="3091992" y="392391"/>
                  </a:lnTo>
                  <a:lnTo>
                    <a:pt x="3089287" y="394982"/>
                  </a:lnTo>
                  <a:lnTo>
                    <a:pt x="3087103" y="397967"/>
                  </a:lnTo>
                  <a:lnTo>
                    <a:pt x="3085439" y="401320"/>
                  </a:lnTo>
                  <a:lnTo>
                    <a:pt x="3084842" y="402666"/>
                  </a:lnTo>
                  <a:lnTo>
                    <a:pt x="3086785" y="405193"/>
                  </a:lnTo>
                  <a:lnTo>
                    <a:pt x="3088271" y="409067"/>
                  </a:lnTo>
                  <a:lnTo>
                    <a:pt x="3097949" y="396709"/>
                  </a:lnTo>
                  <a:close/>
                </a:path>
                <a:path w="7050405" h="1496695">
                  <a:moveTo>
                    <a:pt x="3161385" y="467868"/>
                  </a:moveTo>
                  <a:lnTo>
                    <a:pt x="3152889" y="459981"/>
                  </a:lnTo>
                  <a:lnTo>
                    <a:pt x="3150514" y="462953"/>
                  </a:lnTo>
                  <a:lnTo>
                    <a:pt x="3148279" y="464591"/>
                  </a:lnTo>
                  <a:lnTo>
                    <a:pt x="3157664" y="475907"/>
                  </a:lnTo>
                  <a:lnTo>
                    <a:pt x="3159302" y="470992"/>
                  </a:lnTo>
                  <a:lnTo>
                    <a:pt x="3161385" y="467868"/>
                  </a:lnTo>
                  <a:close/>
                </a:path>
                <a:path w="7050405" h="1496695">
                  <a:moveTo>
                    <a:pt x="3171063" y="752779"/>
                  </a:moveTo>
                  <a:lnTo>
                    <a:pt x="3169208" y="751001"/>
                  </a:lnTo>
                  <a:lnTo>
                    <a:pt x="3167176" y="749465"/>
                  </a:lnTo>
                  <a:lnTo>
                    <a:pt x="3164954" y="748169"/>
                  </a:lnTo>
                  <a:lnTo>
                    <a:pt x="3162350" y="750582"/>
                  </a:lnTo>
                  <a:lnTo>
                    <a:pt x="3160064" y="753262"/>
                  </a:lnTo>
                  <a:lnTo>
                    <a:pt x="3158109" y="756208"/>
                  </a:lnTo>
                  <a:lnTo>
                    <a:pt x="3157956" y="756500"/>
                  </a:lnTo>
                  <a:lnTo>
                    <a:pt x="3162274" y="760082"/>
                  </a:lnTo>
                  <a:lnTo>
                    <a:pt x="3165411" y="757897"/>
                  </a:lnTo>
                  <a:lnTo>
                    <a:pt x="3168345" y="755472"/>
                  </a:lnTo>
                  <a:lnTo>
                    <a:pt x="3171063" y="752779"/>
                  </a:lnTo>
                  <a:close/>
                </a:path>
                <a:path w="7050405" h="1496695">
                  <a:moveTo>
                    <a:pt x="3231807" y="942733"/>
                  </a:moveTo>
                  <a:lnTo>
                    <a:pt x="3229432" y="937971"/>
                  </a:lnTo>
                  <a:lnTo>
                    <a:pt x="3226905" y="936472"/>
                  </a:lnTo>
                  <a:lnTo>
                    <a:pt x="3224961" y="934542"/>
                  </a:lnTo>
                  <a:lnTo>
                    <a:pt x="3223476" y="936180"/>
                  </a:lnTo>
                  <a:lnTo>
                    <a:pt x="3220351" y="936929"/>
                  </a:lnTo>
                  <a:lnTo>
                    <a:pt x="3221240" y="941692"/>
                  </a:lnTo>
                  <a:lnTo>
                    <a:pt x="3223476" y="943622"/>
                  </a:lnTo>
                  <a:lnTo>
                    <a:pt x="3225711" y="946899"/>
                  </a:lnTo>
                  <a:lnTo>
                    <a:pt x="3228238" y="944219"/>
                  </a:lnTo>
                  <a:lnTo>
                    <a:pt x="3231807" y="942733"/>
                  </a:lnTo>
                  <a:close/>
                </a:path>
                <a:path w="7050405" h="1496695">
                  <a:moveTo>
                    <a:pt x="3239859" y="173126"/>
                  </a:moveTo>
                  <a:lnTo>
                    <a:pt x="3238665" y="170738"/>
                  </a:lnTo>
                  <a:lnTo>
                    <a:pt x="3238665" y="168503"/>
                  </a:lnTo>
                  <a:lnTo>
                    <a:pt x="3235896" y="170307"/>
                  </a:lnTo>
                  <a:lnTo>
                    <a:pt x="3233318" y="172339"/>
                  </a:lnTo>
                  <a:lnTo>
                    <a:pt x="3230918" y="174612"/>
                  </a:lnTo>
                  <a:lnTo>
                    <a:pt x="3230168" y="175653"/>
                  </a:lnTo>
                  <a:lnTo>
                    <a:pt x="3231515" y="178485"/>
                  </a:lnTo>
                  <a:lnTo>
                    <a:pt x="3232404" y="182943"/>
                  </a:lnTo>
                  <a:lnTo>
                    <a:pt x="3234791" y="180441"/>
                  </a:lnTo>
                  <a:lnTo>
                    <a:pt x="3236874" y="177711"/>
                  </a:lnTo>
                  <a:lnTo>
                    <a:pt x="3238665" y="174752"/>
                  </a:lnTo>
                  <a:lnTo>
                    <a:pt x="3239859" y="173126"/>
                  </a:lnTo>
                  <a:close/>
                </a:path>
                <a:path w="7050405" h="1496695">
                  <a:moveTo>
                    <a:pt x="3269183" y="972654"/>
                  </a:moveTo>
                  <a:lnTo>
                    <a:pt x="3267252" y="970267"/>
                  </a:lnTo>
                  <a:lnTo>
                    <a:pt x="3264128" y="963866"/>
                  </a:lnTo>
                  <a:lnTo>
                    <a:pt x="3261588" y="968781"/>
                  </a:lnTo>
                  <a:lnTo>
                    <a:pt x="3259353" y="971016"/>
                  </a:lnTo>
                  <a:lnTo>
                    <a:pt x="3259810" y="972654"/>
                  </a:lnTo>
                  <a:lnTo>
                    <a:pt x="3260928" y="975220"/>
                  </a:lnTo>
                  <a:lnTo>
                    <a:pt x="3262515" y="977455"/>
                  </a:lnTo>
                  <a:lnTo>
                    <a:pt x="3264573" y="979347"/>
                  </a:lnTo>
                  <a:lnTo>
                    <a:pt x="3266211" y="977861"/>
                  </a:lnTo>
                  <a:lnTo>
                    <a:pt x="3269183" y="977709"/>
                  </a:lnTo>
                  <a:lnTo>
                    <a:pt x="3269183" y="972654"/>
                  </a:lnTo>
                  <a:close/>
                </a:path>
                <a:path w="7050405" h="1496695">
                  <a:moveTo>
                    <a:pt x="3269780" y="720636"/>
                  </a:moveTo>
                  <a:lnTo>
                    <a:pt x="3267697" y="718997"/>
                  </a:lnTo>
                  <a:lnTo>
                    <a:pt x="3267697" y="717651"/>
                  </a:lnTo>
                  <a:lnTo>
                    <a:pt x="3264966" y="719670"/>
                  </a:lnTo>
                  <a:lnTo>
                    <a:pt x="3262490" y="721944"/>
                  </a:lnTo>
                  <a:lnTo>
                    <a:pt x="3260255" y="724496"/>
                  </a:lnTo>
                  <a:lnTo>
                    <a:pt x="3259658" y="725398"/>
                  </a:lnTo>
                  <a:lnTo>
                    <a:pt x="3261296" y="727925"/>
                  </a:lnTo>
                  <a:lnTo>
                    <a:pt x="3262630" y="732536"/>
                  </a:lnTo>
                  <a:lnTo>
                    <a:pt x="3265157" y="729043"/>
                  </a:lnTo>
                  <a:lnTo>
                    <a:pt x="3267379" y="725373"/>
                  </a:lnTo>
                  <a:lnTo>
                    <a:pt x="3269780" y="720636"/>
                  </a:lnTo>
                  <a:close/>
                </a:path>
                <a:path w="7050405" h="1496695">
                  <a:moveTo>
                    <a:pt x="3271863" y="899566"/>
                  </a:moveTo>
                  <a:lnTo>
                    <a:pt x="3268586" y="892708"/>
                  </a:lnTo>
                  <a:lnTo>
                    <a:pt x="3266808" y="893749"/>
                  </a:lnTo>
                  <a:lnTo>
                    <a:pt x="3263531" y="895540"/>
                  </a:lnTo>
                  <a:lnTo>
                    <a:pt x="3264141" y="898283"/>
                  </a:lnTo>
                  <a:lnTo>
                    <a:pt x="3265081" y="900925"/>
                  </a:lnTo>
                  <a:lnTo>
                    <a:pt x="3266363" y="903427"/>
                  </a:lnTo>
                  <a:lnTo>
                    <a:pt x="3271863" y="899566"/>
                  </a:lnTo>
                  <a:close/>
                </a:path>
                <a:path w="7050405" h="1496695">
                  <a:moveTo>
                    <a:pt x="3380714" y="753224"/>
                  </a:moveTo>
                  <a:lnTo>
                    <a:pt x="3378327" y="750697"/>
                  </a:lnTo>
                  <a:lnTo>
                    <a:pt x="3377146" y="749058"/>
                  </a:lnTo>
                  <a:lnTo>
                    <a:pt x="3373272" y="748461"/>
                  </a:lnTo>
                  <a:lnTo>
                    <a:pt x="3371037" y="749960"/>
                  </a:lnTo>
                  <a:lnTo>
                    <a:pt x="3369094" y="750697"/>
                  </a:lnTo>
                  <a:lnTo>
                    <a:pt x="3370592" y="752640"/>
                  </a:lnTo>
                  <a:lnTo>
                    <a:pt x="3372828" y="755764"/>
                  </a:lnTo>
                  <a:lnTo>
                    <a:pt x="3375202" y="756653"/>
                  </a:lnTo>
                  <a:lnTo>
                    <a:pt x="3377730" y="754722"/>
                  </a:lnTo>
                  <a:lnTo>
                    <a:pt x="3380714" y="753224"/>
                  </a:lnTo>
                  <a:close/>
                </a:path>
                <a:path w="7050405" h="1496695">
                  <a:moveTo>
                    <a:pt x="3963962" y="1259357"/>
                  </a:moveTo>
                  <a:lnTo>
                    <a:pt x="3960685" y="1257427"/>
                  </a:lnTo>
                  <a:lnTo>
                    <a:pt x="3958298" y="1255331"/>
                  </a:lnTo>
                  <a:lnTo>
                    <a:pt x="3956812" y="1257871"/>
                  </a:lnTo>
                  <a:lnTo>
                    <a:pt x="3954576" y="1259509"/>
                  </a:lnTo>
                  <a:lnTo>
                    <a:pt x="3955173" y="1263078"/>
                  </a:lnTo>
                  <a:lnTo>
                    <a:pt x="3957561" y="1264564"/>
                  </a:lnTo>
                  <a:lnTo>
                    <a:pt x="3959047" y="1266202"/>
                  </a:lnTo>
                  <a:lnTo>
                    <a:pt x="3960977" y="1264462"/>
                  </a:lnTo>
                  <a:lnTo>
                    <a:pt x="3962514" y="1262430"/>
                  </a:lnTo>
                  <a:lnTo>
                    <a:pt x="3963657" y="1260106"/>
                  </a:lnTo>
                  <a:lnTo>
                    <a:pt x="3963962" y="1259357"/>
                  </a:lnTo>
                  <a:close/>
                </a:path>
                <a:path w="7050405" h="1496695">
                  <a:moveTo>
                    <a:pt x="4038714" y="1258163"/>
                  </a:moveTo>
                  <a:lnTo>
                    <a:pt x="4034840" y="1252359"/>
                  </a:lnTo>
                  <a:lnTo>
                    <a:pt x="4031958" y="1255560"/>
                  </a:lnTo>
                  <a:lnTo>
                    <a:pt x="4029379" y="1258989"/>
                  </a:lnTo>
                  <a:lnTo>
                    <a:pt x="4027093" y="1262634"/>
                  </a:lnTo>
                  <a:lnTo>
                    <a:pt x="4026649" y="1263523"/>
                  </a:lnTo>
                  <a:lnTo>
                    <a:pt x="4028732" y="1266050"/>
                  </a:lnTo>
                  <a:lnTo>
                    <a:pt x="4029621" y="1267688"/>
                  </a:lnTo>
                  <a:lnTo>
                    <a:pt x="4038714" y="1258163"/>
                  </a:lnTo>
                  <a:close/>
                </a:path>
                <a:path w="7050405" h="1496695">
                  <a:moveTo>
                    <a:pt x="4074591" y="1261592"/>
                  </a:moveTo>
                  <a:lnTo>
                    <a:pt x="4071023" y="1258760"/>
                  </a:lnTo>
                  <a:lnTo>
                    <a:pt x="4069384" y="1255636"/>
                  </a:lnTo>
                  <a:lnTo>
                    <a:pt x="4068343" y="1255928"/>
                  </a:lnTo>
                  <a:lnTo>
                    <a:pt x="4065803" y="1257147"/>
                  </a:lnTo>
                  <a:lnTo>
                    <a:pt x="4063517" y="1258735"/>
                  </a:lnTo>
                  <a:lnTo>
                    <a:pt x="4061485" y="1260690"/>
                  </a:lnTo>
                  <a:lnTo>
                    <a:pt x="4062984" y="1262481"/>
                  </a:lnTo>
                  <a:lnTo>
                    <a:pt x="4063276" y="1265466"/>
                  </a:lnTo>
                  <a:lnTo>
                    <a:pt x="4068343" y="1265466"/>
                  </a:lnTo>
                  <a:lnTo>
                    <a:pt x="4070870" y="1263370"/>
                  </a:lnTo>
                  <a:lnTo>
                    <a:pt x="4074591" y="1261592"/>
                  </a:lnTo>
                  <a:close/>
                </a:path>
                <a:path w="7050405" h="1496695">
                  <a:moveTo>
                    <a:pt x="4111968" y="720039"/>
                  </a:moveTo>
                  <a:lnTo>
                    <a:pt x="4108246" y="717499"/>
                  </a:lnTo>
                  <a:lnTo>
                    <a:pt x="4106011" y="714971"/>
                  </a:lnTo>
                  <a:lnTo>
                    <a:pt x="4104817" y="715276"/>
                  </a:lnTo>
                  <a:lnTo>
                    <a:pt x="4101960" y="716457"/>
                  </a:lnTo>
                  <a:lnTo>
                    <a:pt x="4099471" y="718197"/>
                  </a:lnTo>
                  <a:lnTo>
                    <a:pt x="4097375" y="720483"/>
                  </a:lnTo>
                  <a:lnTo>
                    <a:pt x="4097934" y="722337"/>
                  </a:lnTo>
                  <a:lnTo>
                    <a:pt x="4098887" y="723976"/>
                  </a:lnTo>
                  <a:lnTo>
                    <a:pt x="4100207" y="725398"/>
                  </a:lnTo>
                  <a:lnTo>
                    <a:pt x="4103624" y="724204"/>
                  </a:lnTo>
                  <a:lnTo>
                    <a:pt x="4106900" y="722414"/>
                  </a:lnTo>
                  <a:lnTo>
                    <a:pt x="4111968" y="720039"/>
                  </a:lnTo>
                  <a:close/>
                </a:path>
                <a:path w="7050405" h="1496695">
                  <a:moveTo>
                    <a:pt x="4184332" y="754722"/>
                  </a:moveTo>
                  <a:lnTo>
                    <a:pt x="4178681" y="750697"/>
                  </a:lnTo>
                  <a:lnTo>
                    <a:pt x="4176890" y="752487"/>
                  </a:lnTo>
                  <a:lnTo>
                    <a:pt x="4174502" y="755167"/>
                  </a:lnTo>
                  <a:lnTo>
                    <a:pt x="4174807" y="758444"/>
                  </a:lnTo>
                  <a:lnTo>
                    <a:pt x="4177639" y="759777"/>
                  </a:lnTo>
                  <a:lnTo>
                    <a:pt x="4179125" y="761263"/>
                  </a:lnTo>
                  <a:lnTo>
                    <a:pt x="4184332" y="754722"/>
                  </a:lnTo>
                  <a:close/>
                </a:path>
                <a:path w="7050405" h="1496695">
                  <a:moveTo>
                    <a:pt x="4798403" y="1402562"/>
                  </a:moveTo>
                  <a:lnTo>
                    <a:pt x="4792154" y="1396009"/>
                  </a:lnTo>
                  <a:lnTo>
                    <a:pt x="4790364" y="1398092"/>
                  </a:lnTo>
                  <a:lnTo>
                    <a:pt x="4787531" y="1399882"/>
                  </a:lnTo>
                  <a:lnTo>
                    <a:pt x="4786642" y="1404937"/>
                  </a:lnTo>
                  <a:lnTo>
                    <a:pt x="4788433" y="1407769"/>
                  </a:lnTo>
                  <a:lnTo>
                    <a:pt x="4789170" y="1410449"/>
                  </a:lnTo>
                  <a:lnTo>
                    <a:pt x="4798403" y="1402562"/>
                  </a:lnTo>
                  <a:close/>
                </a:path>
                <a:path w="7050405" h="1496695">
                  <a:moveTo>
                    <a:pt x="4873891" y="146469"/>
                  </a:moveTo>
                  <a:lnTo>
                    <a:pt x="4872406" y="145135"/>
                  </a:lnTo>
                  <a:lnTo>
                    <a:pt x="4869281" y="142900"/>
                  </a:lnTo>
                  <a:lnTo>
                    <a:pt x="4866157" y="144627"/>
                  </a:lnTo>
                  <a:lnTo>
                    <a:pt x="4863528" y="146900"/>
                  </a:lnTo>
                  <a:lnTo>
                    <a:pt x="4861382" y="149745"/>
                  </a:lnTo>
                  <a:lnTo>
                    <a:pt x="4860645" y="150647"/>
                  </a:lnTo>
                  <a:lnTo>
                    <a:pt x="4862728" y="153619"/>
                  </a:lnTo>
                  <a:lnTo>
                    <a:pt x="4864366" y="157492"/>
                  </a:lnTo>
                  <a:lnTo>
                    <a:pt x="4873891" y="146469"/>
                  </a:lnTo>
                  <a:close/>
                </a:path>
                <a:path w="7050405" h="1496695">
                  <a:moveTo>
                    <a:pt x="5052580" y="866660"/>
                  </a:moveTo>
                  <a:lnTo>
                    <a:pt x="5048859" y="859815"/>
                  </a:lnTo>
                  <a:lnTo>
                    <a:pt x="5046472" y="861148"/>
                  </a:lnTo>
                  <a:lnTo>
                    <a:pt x="5042751" y="862647"/>
                  </a:lnTo>
                  <a:lnTo>
                    <a:pt x="5041265" y="865619"/>
                  </a:lnTo>
                  <a:lnTo>
                    <a:pt x="5043944" y="868743"/>
                  </a:lnTo>
                  <a:lnTo>
                    <a:pt x="5045138" y="871131"/>
                  </a:lnTo>
                  <a:lnTo>
                    <a:pt x="5052580" y="866660"/>
                  </a:lnTo>
                  <a:close/>
                </a:path>
                <a:path w="7050405" h="1496695">
                  <a:moveTo>
                    <a:pt x="5134775" y="1342415"/>
                  </a:moveTo>
                  <a:lnTo>
                    <a:pt x="5130457" y="1336167"/>
                  </a:lnTo>
                  <a:lnTo>
                    <a:pt x="5127917" y="1338554"/>
                  </a:lnTo>
                  <a:lnTo>
                    <a:pt x="5125237" y="1340929"/>
                  </a:lnTo>
                  <a:lnTo>
                    <a:pt x="5122862" y="1343609"/>
                  </a:lnTo>
                  <a:lnTo>
                    <a:pt x="5122557" y="1344053"/>
                  </a:lnTo>
                  <a:lnTo>
                    <a:pt x="5124640" y="1347190"/>
                  </a:lnTo>
                  <a:lnTo>
                    <a:pt x="5134775" y="1342415"/>
                  </a:lnTo>
                  <a:close/>
                </a:path>
                <a:path w="7050405" h="1496695">
                  <a:moveTo>
                    <a:pt x="5344871" y="1372489"/>
                  </a:moveTo>
                  <a:lnTo>
                    <a:pt x="5339067" y="1365491"/>
                  </a:lnTo>
                  <a:lnTo>
                    <a:pt x="5336832" y="1367282"/>
                  </a:lnTo>
                  <a:lnTo>
                    <a:pt x="5333403" y="1369656"/>
                  </a:lnTo>
                  <a:lnTo>
                    <a:pt x="5332209" y="1372933"/>
                  </a:lnTo>
                  <a:lnTo>
                    <a:pt x="5335041" y="1375765"/>
                  </a:lnTo>
                  <a:lnTo>
                    <a:pt x="5336235" y="1378153"/>
                  </a:lnTo>
                  <a:lnTo>
                    <a:pt x="5344871" y="1372489"/>
                  </a:lnTo>
                  <a:close/>
                </a:path>
                <a:path w="7050405" h="1496695">
                  <a:moveTo>
                    <a:pt x="5710275" y="1007033"/>
                  </a:moveTo>
                  <a:lnTo>
                    <a:pt x="5708193" y="1005395"/>
                  </a:lnTo>
                  <a:lnTo>
                    <a:pt x="5706999" y="1003617"/>
                  </a:lnTo>
                  <a:lnTo>
                    <a:pt x="5698655" y="1009573"/>
                  </a:lnTo>
                  <a:lnTo>
                    <a:pt x="5707151" y="1018654"/>
                  </a:lnTo>
                  <a:lnTo>
                    <a:pt x="5708548" y="1015377"/>
                  </a:lnTo>
                  <a:lnTo>
                    <a:pt x="5709590" y="1012012"/>
                  </a:lnTo>
                  <a:lnTo>
                    <a:pt x="5710275" y="1008532"/>
                  </a:lnTo>
                  <a:lnTo>
                    <a:pt x="5710275" y="1007033"/>
                  </a:lnTo>
                  <a:close/>
                </a:path>
                <a:path w="7050405" h="1496695">
                  <a:moveTo>
                    <a:pt x="6032944" y="1193558"/>
                  </a:moveTo>
                  <a:lnTo>
                    <a:pt x="6032652" y="1192364"/>
                  </a:lnTo>
                  <a:lnTo>
                    <a:pt x="6031496" y="1189596"/>
                  </a:lnTo>
                  <a:lnTo>
                    <a:pt x="6029960" y="1187069"/>
                  </a:lnTo>
                  <a:lnTo>
                    <a:pt x="6028029" y="1184783"/>
                  </a:lnTo>
                  <a:lnTo>
                    <a:pt x="6026099" y="1186713"/>
                  </a:lnTo>
                  <a:lnTo>
                    <a:pt x="6022518" y="1188351"/>
                  </a:lnTo>
                  <a:lnTo>
                    <a:pt x="6022518" y="1192822"/>
                  </a:lnTo>
                  <a:lnTo>
                    <a:pt x="6025350" y="1195349"/>
                  </a:lnTo>
                  <a:lnTo>
                    <a:pt x="6027737" y="1198765"/>
                  </a:lnTo>
                  <a:lnTo>
                    <a:pt x="6030265" y="1195641"/>
                  </a:lnTo>
                  <a:lnTo>
                    <a:pt x="6032944" y="1193558"/>
                  </a:lnTo>
                  <a:close/>
                </a:path>
                <a:path w="7050405" h="1496695">
                  <a:moveTo>
                    <a:pt x="6033236" y="1372489"/>
                  </a:moveTo>
                  <a:lnTo>
                    <a:pt x="6028182" y="1366837"/>
                  </a:lnTo>
                  <a:lnTo>
                    <a:pt x="6025781" y="1369237"/>
                  </a:lnTo>
                  <a:lnTo>
                    <a:pt x="6023749" y="1371917"/>
                  </a:lnTo>
                  <a:lnTo>
                    <a:pt x="6022073" y="1374876"/>
                  </a:lnTo>
                  <a:lnTo>
                    <a:pt x="6021629" y="1376362"/>
                  </a:lnTo>
                  <a:lnTo>
                    <a:pt x="6024600" y="1379042"/>
                  </a:lnTo>
                  <a:lnTo>
                    <a:pt x="6025947" y="1381125"/>
                  </a:lnTo>
                  <a:lnTo>
                    <a:pt x="6033236" y="1372489"/>
                  </a:lnTo>
                  <a:close/>
                </a:path>
                <a:path w="7050405" h="1496695">
                  <a:moveTo>
                    <a:pt x="6037262" y="1015974"/>
                  </a:moveTo>
                  <a:lnTo>
                    <a:pt x="6030709" y="1010907"/>
                  </a:lnTo>
                  <a:lnTo>
                    <a:pt x="6027737" y="1008672"/>
                  </a:lnTo>
                  <a:lnTo>
                    <a:pt x="6025223" y="1011161"/>
                  </a:lnTo>
                  <a:lnTo>
                    <a:pt x="6023089" y="1013942"/>
                  </a:lnTo>
                  <a:lnTo>
                    <a:pt x="6021324" y="1017016"/>
                  </a:lnTo>
                  <a:lnTo>
                    <a:pt x="6021032" y="1017460"/>
                  </a:lnTo>
                  <a:lnTo>
                    <a:pt x="6024156" y="1020876"/>
                  </a:lnTo>
                  <a:lnTo>
                    <a:pt x="6025197" y="1020876"/>
                  </a:lnTo>
                  <a:lnTo>
                    <a:pt x="6029363" y="1019606"/>
                  </a:lnTo>
                  <a:lnTo>
                    <a:pt x="6033389" y="1017968"/>
                  </a:lnTo>
                  <a:lnTo>
                    <a:pt x="6037262" y="1015974"/>
                  </a:lnTo>
                  <a:close/>
                </a:path>
                <a:path w="7050405" h="1496695">
                  <a:moveTo>
                    <a:pt x="6041580" y="1440675"/>
                  </a:moveTo>
                  <a:lnTo>
                    <a:pt x="6038151" y="1435760"/>
                  </a:lnTo>
                  <a:lnTo>
                    <a:pt x="6036373" y="1435011"/>
                  </a:lnTo>
                  <a:lnTo>
                    <a:pt x="6033833" y="1433817"/>
                  </a:lnTo>
                  <a:lnTo>
                    <a:pt x="6033097" y="1433817"/>
                  </a:lnTo>
                  <a:lnTo>
                    <a:pt x="6030696" y="1435722"/>
                  </a:lnTo>
                  <a:lnTo>
                    <a:pt x="6028868" y="1438046"/>
                  </a:lnTo>
                  <a:lnTo>
                    <a:pt x="6027585" y="1440815"/>
                  </a:lnTo>
                  <a:lnTo>
                    <a:pt x="6027280" y="1441564"/>
                  </a:lnTo>
                  <a:lnTo>
                    <a:pt x="6030265" y="1444980"/>
                  </a:lnTo>
                  <a:lnTo>
                    <a:pt x="6031306" y="1444980"/>
                  </a:lnTo>
                  <a:lnTo>
                    <a:pt x="6034849" y="1443824"/>
                  </a:lnTo>
                  <a:lnTo>
                    <a:pt x="6038278" y="1442389"/>
                  </a:lnTo>
                  <a:lnTo>
                    <a:pt x="6041580" y="1440675"/>
                  </a:lnTo>
                  <a:close/>
                </a:path>
                <a:path w="7050405" h="1496695">
                  <a:moveTo>
                    <a:pt x="6069279" y="1081913"/>
                  </a:moveTo>
                  <a:lnTo>
                    <a:pt x="6066294" y="1080122"/>
                  </a:lnTo>
                  <a:lnTo>
                    <a:pt x="6062573" y="1078636"/>
                  </a:lnTo>
                  <a:lnTo>
                    <a:pt x="6060198" y="1080452"/>
                  </a:lnTo>
                  <a:lnTo>
                    <a:pt x="6058306" y="1082687"/>
                  </a:lnTo>
                  <a:lnTo>
                    <a:pt x="6056922" y="1085342"/>
                  </a:lnTo>
                  <a:lnTo>
                    <a:pt x="6056617" y="1086231"/>
                  </a:lnTo>
                  <a:lnTo>
                    <a:pt x="6059157" y="1088313"/>
                  </a:lnTo>
                  <a:lnTo>
                    <a:pt x="6060338" y="1089952"/>
                  </a:lnTo>
                  <a:lnTo>
                    <a:pt x="6069279" y="1081913"/>
                  </a:lnTo>
                  <a:close/>
                </a:path>
                <a:path w="7050405" h="1496695">
                  <a:moveTo>
                    <a:pt x="6287122" y="1487411"/>
                  </a:moveTo>
                  <a:lnTo>
                    <a:pt x="6286817" y="1482648"/>
                  </a:lnTo>
                  <a:lnTo>
                    <a:pt x="6284442" y="1480261"/>
                  </a:lnTo>
                  <a:lnTo>
                    <a:pt x="6283096" y="1477886"/>
                  </a:lnTo>
                  <a:lnTo>
                    <a:pt x="6281458" y="1480261"/>
                  </a:lnTo>
                  <a:lnTo>
                    <a:pt x="6278778" y="1482648"/>
                  </a:lnTo>
                  <a:lnTo>
                    <a:pt x="6278181" y="1487411"/>
                  </a:lnTo>
                  <a:lnTo>
                    <a:pt x="6280124" y="1490091"/>
                  </a:lnTo>
                  <a:lnTo>
                    <a:pt x="6282360" y="1496339"/>
                  </a:lnTo>
                  <a:lnTo>
                    <a:pt x="6285039" y="1490091"/>
                  </a:lnTo>
                  <a:lnTo>
                    <a:pt x="6287122" y="1487411"/>
                  </a:lnTo>
                  <a:close/>
                </a:path>
                <a:path w="7050405" h="1496695">
                  <a:moveTo>
                    <a:pt x="6293370" y="1404340"/>
                  </a:moveTo>
                  <a:lnTo>
                    <a:pt x="6290843" y="1401965"/>
                  </a:lnTo>
                  <a:lnTo>
                    <a:pt x="6289497" y="1399730"/>
                  </a:lnTo>
                  <a:lnTo>
                    <a:pt x="6287528" y="1403172"/>
                  </a:lnTo>
                  <a:lnTo>
                    <a:pt x="6285992" y="1406791"/>
                  </a:lnTo>
                  <a:lnTo>
                    <a:pt x="6284887" y="1410601"/>
                  </a:lnTo>
                  <a:lnTo>
                    <a:pt x="6284823" y="1413383"/>
                  </a:lnTo>
                  <a:lnTo>
                    <a:pt x="6285319" y="1416062"/>
                  </a:lnTo>
                  <a:lnTo>
                    <a:pt x="6286373" y="1418640"/>
                  </a:lnTo>
                  <a:lnTo>
                    <a:pt x="6289802" y="1418932"/>
                  </a:lnTo>
                  <a:lnTo>
                    <a:pt x="6291288" y="1414907"/>
                  </a:lnTo>
                  <a:lnTo>
                    <a:pt x="6292431" y="1410792"/>
                  </a:lnTo>
                  <a:lnTo>
                    <a:pt x="6293218" y="1406575"/>
                  </a:lnTo>
                  <a:lnTo>
                    <a:pt x="6293370" y="1404340"/>
                  </a:lnTo>
                  <a:close/>
                </a:path>
                <a:path w="7050405" h="1496695">
                  <a:moveTo>
                    <a:pt x="6399543" y="1045895"/>
                  </a:moveTo>
                  <a:lnTo>
                    <a:pt x="6395821" y="1042314"/>
                  </a:lnTo>
                  <a:lnTo>
                    <a:pt x="6394031" y="1042314"/>
                  </a:lnTo>
                  <a:lnTo>
                    <a:pt x="6391122" y="1042949"/>
                  </a:lnTo>
                  <a:lnTo>
                    <a:pt x="6389090" y="1044638"/>
                  </a:lnTo>
                  <a:lnTo>
                    <a:pt x="6387922" y="1047381"/>
                  </a:lnTo>
                  <a:lnTo>
                    <a:pt x="6387325" y="1048867"/>
                  </a:lnTo>
                  <a:lnTo>
                    <a:pt x="6390310" y="1051547"/>
                  </a:lnTo>
                  <a:lnTo>
                    <a:pt x="6392685" y="1055116"/>
                  </a:lnTo>
                  <a:lnTo>
                    <a:pt x="6395961" y="1051699"/>
                  </a:lnTo>
                  <a:lnTo>
                    <a:pt x="6399238" y="1049159"/>
                  </a:lnTo>
                  <a:lnTo>
                    <a:pt x="6399543" y="1045895"/>
                  </a:lnTo>
                  <a:close/>
                </a:path>
                <a:path w="7050405" h="1496695">
                  <a:moveTo>
                    <a:pt x="6437655" y="1373530"/>
                  </a:moveTo>
                  <a:lnTo>
                    <a:pt x="6436919" y="1370838"/>
                  </a:lnTo>
                  <a:lnTo>
                    <a:pt x="6435738" y="1368348"/>
                  </a:lnTo>
                  <a:lnTo>
                    <a:pt x="6434087" y="1366088"/>
                  </a:lnTo>
                  <a:lnTo>
                    <a:pt x="6432296" y="1368323"/>
                  </a:lnTo>
                  <a:lnTo>
                    <a:pt x="6429464" y="1370558"/>
                  </a:lnTo>
                  <a:lnTo>
                    <a:pt x="6428575" y="1375321"/>
                  </a:lnTo>
                  <a:lnTo>
                    <a:pt x="6430505" y="1378153"/>
                  </a:lnTo>
                  <a:lnTo>
                    <a:pt x="6432740" y="1384554"/>
                  </a:lnTo>
                  <a:lnTo>
                    <a:pt x="6435572" y="1378445"/>
                  </a:lnTo>
                  <a:lnTo>
                    <a:pt x="6437655" y="1375918"/>
                  </a:lnTo>
                  <a:lnTo>
                    <a:pt x="6437655" y="1373530"/>
                  </a:lnTo>
                  <a:close/>
                </a:path>
                <a:path w="7050405" h="1496695">
                  <a:moveTo>
                    <a:pt x="6471907" y="1380528"/>
                  </a:moveTo>
                  <a:lnTo>
                    <a:pt x="6462827" y="1369809"/>
                  </a:lnTo>
                  <a:lnTo>
                    <a:pt x="6461925" y="1370558"/>
                  </a:lnTo>
                  <a:lnTo>
                    <a:pt x="6463271" y="1383207"/>
                  </a:lnTo>
                  <a:lnTo>
                    <a:pt x="6471907" y="1380528"/>
                  </a:lnTo>
                  <a:close/>
                </a:path>
                <a:path w="7050405" h="1496695">
                  <a:moveTo>
                    <a:pt x="6615443" y="1333195"/>
                  </a:moveTo>
                  <a:lnTo>
                    <a:pt x="6613665" y="1330960"/>
                  </a:lnTo>
                  <a:lnTo>
                    <a:pt x="6611874" y="1326794"/>
                  </a:lnTo>
                  <a:lnTo>
                    <a:pt x="6609232" y="1330007"/>
                  </a:lnTo>
                  <a:lnTo>
                    <a:pt x="6606908" y="1333436"/>
                  </a:lnTo>
                  <a:lnTo>
                    <a:pt x="6604876" y="1337056"/>
                  </a:lnTo>
                  <a:lnTo>
                    <a:pt x="6604724" y="1337513"/>
                  </a:lnTo>
                  <a:lnTo>
                    <a:pt x="6607556" y="1339596"/>
                  </a:lnTo>
                  <a:lnTo>
                    <a:pt x="6609042" y="1340929"/>
                  </a:lnTo>
                  <a:lnTo>
                    <a:pt x="6611264" y="1338999"/>
                  </a:lnTo>
                  <a:lnTo>
                    <a:pt x="6613195" y="1336814"/>
                  </a:lnTo>
                  <a:lnTo>
                    <a:pt x="6614846" y="1334376"/>
                  </a:lnTo>
                  <a:lnTo>
                    <a:pt x="6615443" y="1333195"/>
                  </a:lnTo>
                  <a:close/>
                </a:path>
                <a:path w="7050405" h="1496695">
                  <a:moveTo>
                    <a:pt x="6716395" y="1365796"/>
                  </a:moveTo>
                  <a:lnTo>
                    <a:pt x="6714020" y="1363560"/>
                  </a:lnTo>
                  <a:lnTo>
                    <a:pt x="6711493" y="1359687"/>
                  </a:lnTo>
                  <a:lnTo>
                    <a:pt x="6709410" y="1363268"/>
                  </a:lnTo>
                  <a:lnTo>
                    <a:pt x="6707772" y="1367040"/>
                  </a:lnTo>
                  <a:lnTo>
                    <a:pt x="6706578" y="1371003"/>
                  </a:lnTo>
                  <a:lnTo>
                    <a:pt x="6706273" y="1372336"/>
                  </a:lnTo>
                  <a:lnTo>
                    <a:pt x="6708953" y="1374279"/>
                  </a:lnTo>
                  <a:lnTo>
                    <a:pt x="6710439" y="1375765"/>
                  </a:lnTo>
                  <a:lnTo>
                    <a:pt x="6712610" y="1373047"/>
                  </a:lnTo>
                  <a:lnTo>
                    <a:pt x="6714452" y="1370126"/>
                  </a:lnTo>
                  <a:lnTo>
                    <a:pt x="6715950" y="1366977"/>
                  </a:lnTo>
                  <a:lnTo>
                    <a:pt x="6716395" y="1365796"/>
                  </a:lnTo>
                  <a:close/>
                </a:path>
                <a:path w="7050405" h="1496695">
                  <a:moveTo>
                    <a:pt x="6726529" y="1267841"/>
                  </a:moveTo>
                  <a:lnTo>
                    <a:pt x="6724142" y="1265135"/>
                  </a:lnTo>
                  <a:lnTo>
                    <a:pt x="6721424" y="1262862"/>
                  </a:lnTo>
                  <a:lnTo>
                    <a:pt x="6718338" y="1260995"/>
                  </a:lnTo>
                  <a:lnTo>
                    <a:pt x="6716992" y="1260398"/>
                  </a:lnTo>
                  <a:lnTo>
                    <a:pt x="6714020" y="1263523"/>
                  </a:lnTo>
                  <a:lnTo>
                    <a:pt x="6711785" y="1265008"/>
                  </a:lnTo>
                  <a:lnTo>
                    <a:pt x="6720268" y="1271714"/>
                  </a:lnTo>
                  <a:lnTo>
                    <a:pt x="6726529" y="1267841"/>
                  </a:lnTo>
                  <a:close/>
                </a:path>
                <a:path w="7050405" h="1496695">
                  <a:moveTo>
                    <a:pt x="6727571" y="1333042"/>
                  </a:moveTo>
                  <a:lnTo>
                    <a:pt x="6726047" y="1331937"/>
                  </a:lnTo>
                  <a:lnTo>
                    <a:pt x="6722808" y="1329766"/>
                  </a:lnTo>
                  <a:lnTo>
                    <a:pt x="6720065" y="1331937"/>
                  </a:lnTo>
                  <a:lnTo>
                    <a:pt x="6717576" y="1334363"/>
                  </a:lnTo>
                  <a:lnTo>
                    <a:pt x="6715353" y="1337056"/>
                  </a:lnTo>
                  <a:lnTo>
                    <a:pt x="6721462" y="1341678"/>
                  </a:lnTo>
                  <a:lnTo>
                    <a:pt x="6727571" y="1333042"/>
                  </a:lnTo>
                  <a:close/>
                </a:path>
                <a:path w="7050405" h="1496695">
                  <a:moveTo>
                    <a:pt x="6832841" y="1338999"/>
                  </a:moveTo>
                  <a:lnTo>
                    <a:pt x="6830911" y="1337208"/>
                  </a:lnTo>
                  <a:lnTo>
                    <a:pt x="6828968" y="1333931"/>
                  </a:lnTo>
                  <a:lnTo>
                    <a:pt x="6825094" y="1333639"/>
                  </a:lnTo>
                  <a:lnTo>
                    <a:pt x="6822719" y="1336319"/>
                  </a:lnTo>
                  <a:lnTo>
                    <a:pt x="6818096" y="1339443"/>
                  </a:lnTo>
                  <a:lnTo>
                    <a:pt x="6821297" y="1341196"/>
                  </a:lnTo>
                  <a:lnTo>
                    <a:pt x="6824675" y="1342491"/>
                  </a:lnTo>
                  <a:lnTo>
                    <a:pt x="6828231" y="1343317"/>
                  </a:lnTo>
                  <a:lnTo>
                    <a:pt x="6829717" y="1343317"/>
                  </a:lnTo>
                  <a:lnTo>
                    <a:pt x="6831203" y="1340485"/>
                  </a:lnTo>
                  <a:lnTo>
                    <a:pt x="6832841" y="1338999"/>
                  </a:lnTo>
                  <a:close/>
                </a:path>
                <a:path w="7050405" h="1496695">
                  <a:moveTo>
                    <a:pt x="6832994" y="1379194"/>
                  </a:moveTo>
                  <a:lnTo>
                    <a:pt x="6831050" y="1378292"/>
                  </a:lnTo>
                  <a:lnTo>
                    <a:pt x="6828231" y="1376807"/>
                  </a:lnTo>
                  <a:lnTo>
                    <a:pt x="6827482" y="1376807"/>
                  </a:lnTo>
                  <a:lnTo>
                    <a:pt x="6824929" y="1379042"/>
                  </a:lnTo>
                  <a:lnTo>
                    <a:pt x="6822643" y="1381518"/>
                  </a:lnTo>
                  <a:lnTo>
                    <a:pt x="6820636" y="1384249"/>
                  </a:lnTo>
                  <a:lnTo>
                    <a:pt x="6827037" y="1387970"/>
                  </a:lnTo>
                  <a:lnTo>
                    <a:pt x="6832994" y="1379194"/>
                  </a:lnTo>
                  <a:close/>
                </a:path>
                <a:path w="7050405" h="1496695">
                  <a:moveTo>
                    <a:pt x="6833146" y="1221994"/>
                  </a:moveTo>
                  <a:lnTo>
                    <a:pt x="6830911" y="1219314"/>
                  </a:lnTo>
                  <a:lnTo>
                    <a:pt x="6828676" y="1214247"/>
                  </a:lnTo>
                  <a:lnTo>
                    <a:pt x="6825691" y="1219161"/>
                  </a:lnTo>
                  <a:lnTo>
                    <a:pt x="6823011" y="1221397"/>
                  </a:lnTo>
                  <a:lnTo>
                    <a:pt x="6823316" y="1226159"/>
                  </a:lnTo>
                  <a:lnTo>
                    <a:pt x="6825996" y="1228242"/>
                  </a:lnTo>
                  <a:lnTo>
                    <a:pt x="6827634" y="1230477"/>
                  </a:lnTo>
                  <a:lnTo>
                    <a:pt x="6829412" y="1228394"/>
                  </a:lnTo>
                  <a:lnTo>
                    <a:pt x="6832549" y="1226159"/>
                  </a:lnTo>
                  <a:lnTo>
                    <a:pt x="6833146" y="1221994"/>
                  </a:lnTo>
                  <a:close/>
                </a:path>
                <a:path w="7050405" h="1496695">
                  <a:moveTo>
                    <a:pt x="6894487" y="1367574"/>
                  </a:moveTo>
                  <a:lnTo>
                    <a:pt x="6891807" y="1365796"/>
                  </a:lnTo>
                  <a:lnTo>
                    <a:pt x="6888531" y="1362214"/>
                  </a:lnTo>
                  <a:lnTo>
                    <a:pt x="6887324" y="1366367"/>
                  </a:lnTo>
                  <a:lnTo>
                    <a:pt x="6886473" y="1370584"/>
                  </a:lnTo>
                  <a:lnTo>
                    <a:pt x="6886003" y="1374876"/>
                  </a:lnTo>
                  <a:lnTo>
                    <a:pt x="6886003" y="1376210"/>
                  </a:lnTo>
                  <a:lnTo>
                    <a:pt x="6888823" y="1377556"/>
                  </a:lnTo>
                  <a:lnTo>
                    <a:pt x="6890321" y="1378889"/>
                  </a:lnTo>
                  <a:lnTo>
                    <a:pt x="6891960" y="1375702"/>
                  </a:lnTo>
                  <a:lnTo>
                    <a:pt x="6893242" y="1372374"/>
                  </a:lnTo>
                  <a:lnTo>
                    <a:pt x="6894195" y="1368920"/>
                  </a:lnTo>
                  <a:lnTo>
                    <a:pt x="6894487" y="1367574"/>
                  </a:lnTo>
                  <a:close/>
                </a:path>
                <a:path w="7050405" h="1496695">
                  <a:moveTo>
                    <a:pt x="7049935" y="1486522"/>
                  </a:moveTo>
                  <a:lnTo>
                    <a:pt x="7047852" y="1484287"/>
                  </a:lnTo>
                  <a:lnTo>
                    <a:pt x="7047852" y="1482051"/>
                  </a:lnTo>
                  <a:lnTo>
                    <a:pt x="7045922" y="1482801"/>
                  </a:lnTo>
                  <a:lnTo>
                    <a:pt x="7042645" y="1483398"/>
                  </a:lnTo>
                  <a:lnTo>
                    <a:pt x="7042645" y="1484439"/>
                  </a:lnTo>
                  <a:lnTo>
                    <a:pt x="7042582" y="1488008"/>
                  </a:lnTo>
                  <a:lnTo>
                    <a:pt x="7042975" y="1491526"/>
                  </a:lnTo>
                  <a:lnTo>
                    <a:pt x="7043839" y="1495005"/>
                  </a:lnTo>
                  <a:lnTo>
                    <a:pt x="7047116" y="1491284"/>
                  </a:lnTo>
                  <a:lnTo>
                    <a:pt x="7049338" y="1490383"/>
                  </a:lnTo>
                  <a:lnTo>
                    <a:pt x="7049935" y="1486522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045292" y="7590192"/>
              <a:ext cx="7000875" cy="1497330"/>
            </a:xfrm>
            <a:custGeom>
              <a:avLst/>
              <a:gdLst/>
              <a:ahLst/>
              <a:cxnLst/>
              <a:rect l="l" t="t" r="r" b="b"/>
              <a:pathLst>
                <a:path w="7000875" h="1497329">
                  <a:moveTo>
                    <a:pt x="10274" y="4470"/>
                  </a:moveTo>
                  <a:lnTo>
                    <a:pt x="7747" y="2832"/>
                  </a:lnTo>
                  <a:lnTo>
                    <a:pt x="5956" y="292"/>
                  </a:lnTo>
                  <a:lnTo>
                    <a:pt x="4318" y="0"/>
                  </a:lnTo>
                  <a:lnTo>
                    <a:pt x="1993" y="546"/>
                  </a:lnTo>
                  <a:lnTo>
                    <a:pt x="558" y="1981"/>
                  </a:lnTo>
                  <a:lnTo>
                    <a:pt x="0" y="4318"/>
                  </a:lnTo>
                  <a:lnTo>
                    <a:pt x="622" y="6604"/>
                  </a:lnTo>
                  <a:lnTo>
                    <a:pt x="2057" y="8089"/>
                  </a:lnTo>
                  <a:lnTo>
                    <a:pt x="4318" y="8775"/>
                  </a:lnTo>
                  <a:lnTo>
                    <a:pt x="5816" y="8928"/>
                  </a:lnTo>
                  <a:lnTo>
                    <a:pt x="7747" y="6400"/>
                  </a:lnTo>
                  <a:lnTo>
                    <a:pt x="10274" y="4470"/>
                  </a:lnTo>
                  <a:close/>
                </a:path>
                <a:path w="7000875" h="1497329">
                  <a:moveTo>
                    <a:pt x="184645" y="224332"/>
                  </a:moveTo>
                  <a:lnTo>
                    <a:pt x="182257" y="221945"/>
                  </a:lnTo>
                  <a:lnTo>
                    <a:pt x="180619" y="219125"/>
                  </a:lnTo>
                  <a:lnTo>
                    <a:pt x="178689" y="221653"/>
                  </a:lnTo>
                  <a:lnTo>
                    <a:pt x="176606" y="223139"/>
                  </a:lnTo>
                  <a:lnTo>
                    <a:pt x="176301" y="227012"/>
                  </a:lnTo>
                  <a:lnTo>
                    <a:pt x="177939" y="229095"/>
                  </a:lnTo>
                  <a:lnTo>
                    <a:pt x="178828" y="231178"/>
                  </a:lnTo>
                  <a:lnTo>
                    <a:pt x="180936" y="229590"/>
                  </a:lnTo>
                  <a:lnTo>
                    <a:pt x="182714" y="227698"/>
                  </a:lnTo>
                  <a:lnTo>
                    <a:pt x="184200" y="225526"/>
                  </a:lnTo>
                  <a:lnTo>
                    <a:pt x="184645" y="224332"/>
                  </a:lnTo>
                  <a:close/>
                </a:path>
                <a:path w="7000875" h="1497329">
                  <a:moveTo>
                    <a:pt x="249859" y="260654"/>
                  </a:moveTo>
                  <a:lnTo>
                    <a:pt x="244348" y="256336"/>
                  </a:lnTo>
                  <a:lnTo>
                    <a:pt x="237794" y="265264"/>
                  </a:lnTo>
                  <a:lnTo>
                    <a:pt x="239141" y="265861"/>
                  </a:lnTo>
                  <a:lnTo>
                    <a:pt x="240931" y="267055"/>
                  </a:lnTo>
                  <a:lnTo>
                    <a:pt x="241668" y="267055"/>
                  </a:lnTo>
                  <a:lnTo>
                    <a:pt x="244538" y="265099"/>
                  </a:lnTo>
                  <a:lnTo>
                    <a:pt x="247269" y="262966"/>
                  </a:lnTo>
                  <a:lnTo>
                    <a:pt x="249859" y="260654"/>
                  </a:lnTo>
                  <a:close/>
                </a:path>
                <a:path w="7000875" h="1497329">
                  <a:moveTo>
                    <a:pt x="471728" y="409067"/>
                  </a:moveTo>
                  <a:lnTo>
                    <a:pt x="469493" y="406692"/>
                  </a:lnTo>
                  <a:lnTo>
                    <a:pt x="467702" y="403860"/>
                  </a:lnTo>
                  <a:lnTo>
                    <a:pt x="465772" y="406387"/>
                  </a:lnTo>
                  <a:lnTo>
                    <a:pt x="463829" y="408025"/>
                  </a:lnTo>
                  <a:lnTo>
                    <a:pt x="463537" y="411899"/>
                  </a:lnTo>
                  <a:lnTo>
                    <a:pt x="465175" y="413981"/>
                  </a:lnTo>
                  <a:lnTo>
                    <a:pt x="466064" y="416064"/>
                  </a:lnTo>
                  <a:lnTo>
                    <a:pt x="467855" y="414134"/>
                  </a:lnTo>
                  <a:lnTo>
                    <a:pt x="470827" y="411454"/>
                  </a:lnTo>
                  <a:lnTo>
                    <a:pt x="471728" y="409067"/>
                  </a:lnTo>
                  <a:close/>
                </a:path>
                <a:path w="7000875" h="1497329">
                  <a:moveTo>
                    <a:pt x="581761" y="1132674"/>
                  </a:moveTo>
                  <a:lnTo>
                    <a:pt x="579526" y="1131036"/>
                  </a:lnTo>
                  <a:lnTo>
                    <a:pt x="577443" y="1128814"/>
                  </a:lnTo>
                  <a:lnTo>
                    <a:pt x="574167" y="1128814"/>
                  </a:lnTo>
                  <a:lnTo>
                    <a:pt x="572681" y="1131341"/>
                  </a:lnTo>
                  <a:lnTo>
                    <a:pt x="571195" y="1132827"/>
                  </a:lnTo>
                  <a:lnTo>
                    <a:pt x="573163" y="1134630"/>
                  </a:lnTo>
                  <a:lnTo>
                    <a:pt x="575297" y="1136218"/>
                  </a:lnTo>
                  <a:lnTo>
                    <a:pt x="577596" y="1137589"/>
                  </a:lnTo>
                  <a:lnTo>
                    <a:pt x="577888" y="1137894"/>
                  </a:lnTo>
                  <a:lnTo>
                    <a:pt x="579970" y="1134757"/>
                  </a:lnTo>
                  <a:lnTo>
                    <a:pt x="581761" y="1132674"/>
                  </a:lnTo>
                  <a:close/>
                </a:path>
                <a:path w="7000875" h="1497329">
                  <a:moveTo>
                    <a:pt x="729030" y="555244"/>
                  </a:moveTo>
                  <a:lnTo>
                    <a:pt x="726973" y="553135"/>
                  </a:lnTo>
                  <a:lnTo>
                    <a:pt x="724687" y="551294"/>
                  </a:lnTo>
                  <a:lnTo>
                    <a:pt x="722172" y="549744"/>
                  </a:lnTo>
                  <a:lnTo>
                    <a:pt x="721575" y="549440"/>
                  </a:lnTo>
                  <a:lnTo>
                    <a:pt x="718159" y="553605"/>
                  </a:lnTo>
                  <a:lnTo>
                    <a:pt x="720090" y="556285"/>
                  </a:lnTo>
                  <a:lnTo>
                    <a:pt x="722477" y="558673"/>
                  </a:lnTo>
                  <a:lnTo>
                    <a:pt x="724712" y="561200"/>
                  </a:lnTo>
                  <a:lnTo>
                    <a:pt x="729030" y="555244"/>
                  </a:lnTo>
                  <a:close/>
                </a:path>
                <a:path w="7000875" h="1497329">
                  <a:moveTo>
                    <a:pt x="770712" y="480822"/>
                  </a:moveTo>
                  <a:lnTo>
                    <a:pt x="767156" y="479475"/>
                  </a:lnTo>
                  <a:lnTo>
                    <a:pt x="763536" y="478332"/>
                  </a:lnTo>
                  <a:lnTo>
                    <a:pt x="759853" y="477393"/>
                  </a:lnTo>
                  <a:lnTo>
                    <a:pt x="759180" y="478586"/>
                  </a:lnTo>
                  <a:lnTo>
                    <a:pt x="758634" y="479818"/>
                  </a:lnTo>
                  <a:lnTo>
                    <a:pt x="758215" y="481114"/>
                  </a:lnTo>
                  <a:lnTo>
                    <a:pt x="768337" y="486181"/>
                  </a:lnTo>
                  <a:lnTo>
                    <a:pt x="770712" y="480822"/>
                  </a:lnTo>
                  <a:close/>
                </a:path>
                <a:path w="7000875" h="1497329">
                  <a:moveTo>
                    <a:pt x="975601" y="1199222"/>
                  </a:moveTo>
                  <a:lnTo>
                    <a:pt x="972781" y="1196835"/>
                  </a:lnTo>
                  <a:lnTo>
                    <a:pt x="970686" y="1194155"/>
                  </a:lnTo>
                  <a:lnTo>
                    <a:pt x="969645" y="1194600"/>
                  </a:lnTo>
                  <a:lnTo>
                    <a:pt x="967054" y="1195984"/>
                  </a:lnTo>
                  <a:lnTo>
                    <a:pt x="964717" y="1197724"/>
                  </a:lnTo>
                  <a:lnTo>
                    <a:pt x="962647" y="1199819"/>
                  </a:lnTo>
                  <a:lnTo>
                    <a:pt x="963993" y="1201305"/>
                  </a:lnTo>
                  <a:lnTo>
                    <a:pt x="965784" y="1204137"/>
                  </a:lnTo>
                  <a:lnTo>
                    <a:pt x="966673" y="1204137"/>
                  </a:lnTo>
                  <a:lnTo>
                    <a:pt x="969835" y="1202817"/>
                  </a:lnTo>
                  <a:lnTo>
                    <a:pt x="972807" y="1201178"/>
                  </a:lnTo>
                  <a:lnTo>
                    <a:pt x="975601" y="1199222"/>
                  </a:lnTo>
                  <a:close/>
                </a:path>
                <a:path w="7000875" h="1497329">
                  <a:moveTo>
                    <a:pt x="977836" y="1097102"/>
                  </a:moveTo>
                  <a:lnTo>
                    <a:pt x="973963" y="1091298"/>
                  </a:lnTo>
                  <a:lnTo>
                    <a:pt x="966368" y="1098740"/>
                  </a:lnTo>
                  <a:lnTo>
                    <a:pt x="970394" y="1102753"/>
                  </a:lnTo>
                  <a:lnTo>
                    <a:pt x="973035" y="1101090"/>
                  </a:lnTo>
                  <a:lnTo>
                    <a:pt x="975525" y="1099197"/>
                  </a:lnTo>
                  <a:lnTo>
                    <a:pt x="977836" y="1097102"/>
                  </a:lnTo>
                  <a:close/>
                </a:path>
                <a:path w="7000875" h="1497329">
                  <a:moveTo>
                    <a:pt x="979030" y="1313103"/>
                  </a:moveTo>
                  <a:lnTo>
                    <a:pt x="976503" y="1310563"/>
                  </a:lnTo>
                  <a:lnTo>
                    <a:pt x="975461" y="1308925"/>
                  </a:lnTo>
                  <a:lnTo>
                    <a:pt x="967117" y="1314742"/>
                  </a:lnTo>
                  <a:lnTo>
                    <a:pt x="972032" y="1320088"/>
                  </a:lnTo>
                  <a:lnTo>
                    <a:pt x="974547" y="1318260"/>
                  </a:lnTo>
                  <a:lnTo>
                    <a:pt x="976782" y="1316126"/>
                  </a:lnTo>
                  <a:lnTo>
                    <a:pt x="978738" y="1313688"/>
                  </a:lnTo>
                  <a:lnTo>
                    <a:pt x="979030" y="1313103"/>
                  </a:lnTo>
                  <a:close/>
                </a:path>
                <a:path w="7000875" h="1497329">
                  <a:moveTo>
                    <a:pt x="982751" y="1057656"/>
                  </a:moveTo>
                  <a:lnTo>
                    <a:pt x="979030" y="1051852"/>
                  </a:lnTo>
                  <a:lnTo>
                    <a:pt x="977544" y="1053185"/>
                  </a:lnTo>
                  <a:lnTo>
                    <a:pt x="974712" y="1054823"/>
                  </a:lnTo>
                  <a:lnTo>
                    <a:pt x="974712" y="1055712"/>
                  </a:lnTo>
                  <a:lnTo>
                    <a:pt x="975575" y="1058202"/>
                  </a:lnTo>
                  <a:lnTo>
                    <a:pt x="976820" y="1060488"/>
                  </a:lnTo>
                  <a:lnTo>
                    <a:pt x="978433" y="1062570"/>
                  </a:lnTo>
                  <a:lnTo>
                    <a:pt x="982751" y="1057656"/>
                  </a:lnTo>
                  <a:close/>
                </a:path>
                <a:path w="7000875" h="1497329">
                  <a:moveTo>
                    <a:pt x="1016850" y="1246708"/>
                  </a:moveTo>
                  <a:lnTo>
                    <a:pt x="1015657" y="1243431"/>
                  </a:lnTo>
                  <a:lnTo>
                    <a:pt x="1013129" y="1242390"/>
                  </a:lnTo>
                  <a:lnTo>
                    <a:pt x="1011491" y="1241196"/>
                  </a:lnTo>
                  <a:lnTo>
                    <a:pt x="1010323" y="1243076"/>
                  </a:lnTo>
                  <a:lnTo>
                    <a:pt x="1009573" y="1245108"/>
                  </a:lnTo>
                  <a:lnTo>
                    <a:pt x="1009256" y="1247305"/>
                  </a:lnTo>
                  <a:lnTo>
                    <a:pt x="1010310" y="1250937"/>
                  </a:lnTo>
                  <a:lnTo>
                    <a:pt x="1011758" y="1254404"/>
                  </a:lnTo>
                  <a:lnTo>
                    <a:pt x="1013574" y="1257719"/>
                  </a:lnTo>
                  <a:lnTo>
                    <a:pt x="1015365" y="1249235"/>
                  </a:lnTo>
                  <a:lnTo>
                    <a:pt x="1016850" y="1246708"/>
                  </a:lnTo>
                  <a:close/>
                </a:path>
                <a:path w="7000875" h="1497329">
                  <a:moveTo>
                    <a:pt x="1086383" y="801458"/>
                  </a:moveTo>
                  <a:lnTo>
                    <a:pt x="1083259" y="799680"/>
                  </a:lnTo>
                  <a:lnTo>
                    <a:pt x="1080579" y="797445"/>
                  </a:lnTo>
                  <a:lnTo>
                    <a:pt x="1078953" y="800265"/>
                  </a:lnTo>
                  <a:lnTo>
                    <a:pt x="1077709" y="803236"/>
                  </a:lnTo>
                  <a:lnTo>
                    <a:pt x="1076858" y="806373"/>
                  </a:lnTo>
                  <a:lnTo>
                    <a:pt x="1076858" y="807720"/>
                  </a:lnTo>
                  <a:lnTo>
                    <a:pt x="1079538" y="809205"/>
                  </a:lnTo>
                  <a:lnTo>
                    <a:pt x="1081024" y="810691"/>
                  </a:lnTo>
                  <a:lnTo>
                    <a:pt x="1083005" y="807935"/>
                  </a:lnTo>
                  <a:lnTo>
                    <a:pt x="1084694" y="805002"/>
                  </a:lnTo>
                  <a:lnTo>
                    <a:pt x="1086091" y="801916"/>
                  </a:lnTo>
                  <a:lnTo>
                    <a:pt x="1086383" y="801458"/>
                  </a:lnTo>
                  <a:close/>
                </a:path>
                <a:path w="7000875" h="1497329">
                  <a:moveTo>
                    <a:pt x="1095171" y="1276477"/>
                  </a:moveTo>
                  <a:lnTo>
                    <a:pt x="1091603" y="1270381"/>
                  </a:lnTo>
                  <a:lnTo>
                    <a:pt x="1089964" y="1271422"/>
                  </a:lnTo>
                  <a:lnTo>
                    <a:pt x="1086840" y="1273505"/>
                  </a:lnTo>
                  <a:lnTo>
                    <a:pt x="1087843" y="1275956"/>
                  </a:lnTo>
                  <a:lnTo>
                    <a:pt x="1089088" y="1278293"/>
                  </a:lnTo>
                  <a:lnTo>
                    <a:pt x="1090561" y="1280502"/>
                  </a:lnTo>
                  <a:lnTo>
                    <a:pt x="1095171" y="1276477"/>
                  </a:lnTo>
                  <a:close/>
                </a:path>
                <a:path w="7000875" h="1497329">
                  <a:moveTo>
                    <a:pt x="1099642" y="1021029"/>
                  </a:moveTo>
                  <a:lnTo>
                    <a:pt x="1095476" y="1017765"/>
                  </a:lnTo>
                  <a:lnTo>
                    <a:pt x="1093838" y="1015377"/>
                  </a:lnTo>
                  <a:lnTo>
                    <a:pt x="1090256" y="1015669"/>
                  </a:lnTo>
                  <a:lnTo>
                    <a:pt x="1088618" y="1018057"/>
                  </a:lnTo>
                  <a:lnTo>
                    <a:pt x="1086840" y="1019390"/>
                  </a:lnTo>
                  <a:lnTo>
                    <a:pt x="1088771" y="1021181"/>
                  </a:lnTo>
                  <a:lnTo>
                    <a:pt x="1090853" y="1024166"/>
                  </a:lnTo>
                  <a:lnTo>
                    <a:pt x="1094130" y="1025055"/>
                  </a:lnTo>
                  <a:lnTo>
                    <a:pt x="1096518" y="1022667"/>
                  </a:lnTo>
                  <a:lnTo>
                    <a:pt x="1099642" y="1021029"/>
                  </a:lnTo>
                  <a:close/>
                </a:path>
                <a:path w="7000875" h="1497329">
                  <a:moveTo>
                    <a:pt x="1123315" y="1315326"/>
                  </a:moveTo>
                  <a:lnTo>
                    <a:pt x="1121029" y="1313154"/>
                  </a:lnTo>
                  <a:lnTo>
                    <a:pt x="1118501" y="1311325"/>
                  </a:lnTo>
                  <a:lnTo>
                    <a:pt x="1115720" y="1309827"/>
                  </a:lnTo>
                  <a:lnTo>
                    <a:pt x="1114526" y="1309382"/>
                  </a:lnTo>
                  <a:lnTo>
                    <a:pt x="1112443" y="1311910"/>
                  </a:lnTo>
                  <a:lnTo>
                    <a:pt x="1110653" y="1312951"/>
                  </a:lnTo>
                  <a:lnTo>
                    <a:pt x="1117206" y="1320685"/>
                  </a:lnTo>
                  <a:lnTo>
                    <a:pt x="1123315" y="1315326"/>
                  </a:lnTo>
                  <a:close/>
                </a:path>
                <a:path w="7000875" h="1497329">
                  <a:moveTo>
                    <a:pt x="1229334" y="1279309"/>
                  </a:moveTo>
                  <a:lnTo>
                    <a:pt x="1227099" y="1277366"/>
                  </a:lnTo>
                  <a:lnTo>
                    <a:pt x="1227099" y="1275283"/>
                  </a:lnTo>
                  <a:lnTo>
                    <a:pt x="1225308" y="1276629"/>
                  </a:lnTo>
                  <a:lnTo>
                    <a:pt x="1222781" y="1277366"/>
                  </a:lnTo>
                  <a:lnTo>
                    <a:pt x="1221587" y="1280947"/>
                  </a:lnTo>
                  <a:lnTo>
                    <a:pt x="1223086" y="1283474"/>
                  </a:lnTo>
                  <a:lnTo>
                    <a:pt x="1225016" y="1291513"/>
                  </a:lnTo>
                  <a:lnTo>
                    <a:pt x="1226870" y="1288338"/>
                  </a:lnTo>
                  <a:lnTo>
                    <a:pt x="1228267" y="1284960"/>
                  </a:lnTo>
                  <a:lnTo>
                    <a:pt x="1229182" y="1281391"/>
                  </a:lnTo>
                  <a:lnTo>
                    <a:pt x="1229334" y="1279309"/>
                  </a:lnTo>
                  <a:close/>
                </a:path>
                <a:path w="7000875" h="1497329">
                  <a:moveTo>
                    <a:pt x="1270723" y="1131938"/>
                  </a:moveTo>
                  <a:lnTo>
                    <a:pt x="1268653" y="1129347"/>
                  </a:lnTo>
                  <a:lnTo>
                    <a:pt x="1266317" y="1127010"/>
                  </a:lnTo>
                  <a:lnTo>
                    <a:pt x="1263726" y="1124940"/>
                  </a:lnTo>
                  <a:lnTo>
                    <a:pt x="1262684" y="1124191"/>
                  </a:lnTo>
                  <a:lnTo>
                    <a:pt x="1260005" y="1125829"/>
                  </a:lnTo>
                  <a:lnTo>
                    <a:pt x="1255991" y="1127175"/>
                  </a:lnTo>
                  <a:lnTo>
                    <a:pt x="1258544" y="1129652"/>
                  </a:lnTo>
                  <a:lnTo>
                    <a:pt x="1261376" y="1131798"/>
                  </a:lnTo>
                  <a:lnTo>
                    <a:pt x="1264475" y="1133576"/>
                  </a:lnTo>
                  <a:lnTo>
                    <a:pt x="1266113" y="1134173"/>
                  </a:lnTo>
                  <a:lnTo>
                    <a:pt x="1268641" y="1131938"/>
                  </a:lnTo>
                  <a:lnTo>
                    <a:pt x="1270723" y="1131938"/>
                  </a:lnTo>
                  <a:close/>
                </a:path>
                <a:path w="7000875" h="1497329">
                  <a:moveTo>
                    <a:pt x="1349794" y="1315478"/>
                  </a:moveTo>
                  <a:lnTo>
                    <a:pt x="1347266" y="1313548"/>
                  </a:lnTo>
                  <a:lnTo>
                    <a:pt x="1345628" y="1311465"/>
                  </a:lnTo>
                  <a:lnTo>
                    <a:pt x="1343990" y="1311313"/>
                  </a:lnTo>
                  <a:lnTo>
                    <a:pt x="1341780" y="1311541"/>
                  </a:lnTo>
                  <a:lnTo>
                    <a:pt x="1339684" y="1312189"/>
                  </a:lnTo>
                  <a:lnTo>
                    <a:pt x="1337729" y="1313243"/>
                  </a:lnTo>
                  <a:lnTo>
                    <a:pt x="1339519" y="1315186"/>
                  </a:lnTo>
                  <a:lnTo>
                    <a:pt x="1341907" y="1318158"/>
                  </a:lnTo>
                  <a:lnTo>
                    <a:pt x="1344282" y="1319047"/>
                  </a:lnTo>
                  <a:lnTo>
                    <a:pt x="1346669" y="1316964"/>
                  </a:lnTo>
                  <a:lnTo>
                    <a:pt x="1349794" y="1315478"/>
                  </a:lnTo>
                  <a:close/>
                </a:path>
                <a:path w="7000875" h="1497329">
                  <a:moveTo>
                    <a:pt x="1377188" y="1062113"/>
                  </a:moveTo>
                  <a:lnTo>
                    <a:pt x="1373022" y="1060488"/>
                  </a:lnTo>
                  <a:lnTo>
                    <a:pt x="1369745" y="1058545"/>
                  </a:lnTo>
                  <a:lnTo>
                    <a:pt x="1365872" y="1059141"/>
                  </a:lnTo>
                  <a:lnTo>
                    <a:pt x="1364691" y="1062710"/>
                  </a:lnTo>
                  <a:lnTo>
                    <a:pt x="1363192" y="1064945"/>
                  </a:lnTo>
                  <a:lnTo>
                    <a:pt x="1365897" y="1066253"/>
                  </a:lnTo>
                  <a:lnTo>
                    <a:pt x="1368729" y="1067142"/>
                  </a:lnTo>
                  <a:lnTo>
                    <a:pt x="1371688" y="1067625"/>
                  </a:lnTo>
                  <a:lnTo>
                    <a:pt x="1373022" y="1067777"/>
                  </a:lnTo>
                  <a:lnTo>
                    <a:pt x="1374368" y="1064945"/>
                  </a:lnTo>
                  <a:lnTo>
                    <a:pt x="1377188" y="1062113"/>
                  </a:lnTo>
                  <a:close/>
                </a:path>
                <a:path w="7000875" h="1497329">
                  <a:moveTo>
                    <a:pt x="1420672" y="1317713"/>
                  </a:moveTo>
                  <a:lnTo>
                    <a:pt x="1416646" y="1314437"/>
                  </a:lnTo>
                  <a:lnTo>
                    <a:pt x="1415313" y="1312062"/>
                  </a:lnTo>
                  <a:lnTo>
                    <a:pt x="1411732" y="1312354"/>
                  </a:lnTo>
                  <a:lnTo>
                    <a:pt x="1410093" y="1314589"/>
                  </a:lnTo>
                  <a:lnTo>
                    <a:pt x="1408315" y="1315923"/>
                  </a:lnTo>
                  <a:lnTo>
                    <a:pt x="1410093" y="1317866"/>
                  </a:lnTo>
                  <a:lnTo>
                    <a:pt x="1412036" y="1320990"/>
                  </a:lnTo>
                  <a:lnTo>
                    <a:pt x="1415008" y="1321879"/>
                  </a:lnTo>
                  <a:lnTo>
                    <a:pt x="1417548" y="1319504"/>
                  </a:lnTo>
                  <a:lnTo>
                    <a:pt x="1420672" y="1317713"/>
                  </a:lnTo>
                  <a:close/>
                </a:path>
                <a:path w="7000875" h="1497329">
                  <a:moveTo>
                    <a:pt x="1695094" y="1272159"/>
                  </a:moveTo>
                  <a:lnTo>
                    <a:pt x="1689735" y="1269784"/>
                  </a:lnTo>
                  <a:lnTo>
                    <a:pt x="1687360" y="1276921"/>
                  </a:lnTo>
                  <a:lnTo>
                    <a:pt x="1686458" y="1280642"/>
                  </a:lnTo>
                  <a:lnTo>
                    <a:pt x="1687576" y="1281353"/>
                  </a:lnTo>
                  <a:lnTo>
                    <a:pt x="1688769" y="1281899"/>
                  </a:lnTo>
                  <a:lnTo>
                    <a:pt x="1690039" y="1282280"/>
                  </a:lnTo>
                  <a:lnTo>
                    <a:pt x="1691970" y="1279004"/>
                  </a:lnTo>
                  <a:lnTo>
                    <a:pt x="1693456" y="1275588"/>
                  </a:lnTo>
                  <a:lnTo>
                    <a:pt x="1695094" y="1272159"/>
                  </a:lnTo>
                  <a:close/>
                </a:path>
                <a:path w="7000875" h="1497329">
                  <a:moveTo>
                    <a:pt x="2398357" y="1093228"/>
                  </a:moveTo>
                  <a:lnTo>
                    <a:pt x="2395385" y="1091145"/>
                  </a:lnTo>
                  <a:lnTo>
                    <a:pt x="2394039" y="1088910"/>
                  </a:lnTo>
                  <a:lnTo>
                    <a:pt x="2391067" y="1088618"/>
                  </a:lnTo>
                  <a:lnTo>
                    <a:pt x="2389276" y="1090853"/>
                  </a:lnTo>
                  <a:lnTo>
                    <a:pt x="2387485" y="1092034"/>
                  </a:lnTo>
                  <a:lnTo>
                    <a:pt x="2389238" y="1094117"/>
                  </a:lnTo>
                  <a:lnTo>
                    <a:pt x="2391168" y="1095997"/>
                  </a:lnTo>
                  <a:lnTo>
                    <a:pt x="2393289" y="1097699"/>
                  </a:lnTo>
                  <a:lnTo>
                    <a:pt x="2393746" y="1097991"/>
                  </a:lnTo>
                  <a:lnTo>
                    <a:pt x="2396274" y="1095171"/>
                  </a:lnTo>
                  <a:lnTo>
                    <a:pt x="2398357" y="1093228"/>
                  </a:lnTo>
                  <a:close/>
                </a:path>
                <a:path w="7000875" h="1497329">
                  <a:moveTo>
                    <a:pt x="2429484" y="1246708"/>
                  </a:moveTo>
                  <a:lnTo>
                    <a:pt x="2427097" y="1244917"/>
                  </a:lnTo>
                  <a:lnTo>
                    <a:pt x="2425166" y="1242390"/>
                  </a:lnTo>
                  <a:lnTo>
                    <a:pt x="2423223" y="1244917"/>
                  </a:lnTo>
                  <a:lnTo>
                    <a:pt x="2420696" y="1246555"/>
                  </a:lnTo>
                  <a:lnTo>
                    <a:pt x="2420848" y="1248041"/>
                  </a:lnTo>
                  <a:lnTo>
                    <a:pt x="2421369" y="1250327"/>
                  </a:lnTo>
                  <a:lnTo>
                    <a:pt x="2422753" y="1251762"/>
                  </a:lnTo>
                  <a:lnTo>
                    <a:pt x="2425014" y="1252359"/>
                  </a:lnTo>
                  <a:lnTo>
                    <a:pt x="2426500" y="1252512"/>
                  </a:lnTo>
                  <a:lnTo>
                    <a:pt x="2429179" y="1249680"/>
                  </a:lnTo>
                  <a:lnTo>
                    <a:pt x="2429484" y="1246708"/>
                  </a:lnTo>
                  <a:close/>
                </a:path>
                <a:path w="7000875" h="1497329">
                  <a:moveTo>
                    <a:pt x="2792349" y="849249"/>
                  </a:moveTo>
                  <a:lnTo>
                    <a:pt x="2788920" y="842695"/>
                  </a:lnTo>
                  <a:lnTo>
                    <a:pt x="2787294" y="843889"/>
                  </a:lnTo>
                  <a:lnTo>
                    <a:pt x="2784157" y="845235"/>
                  </a:lnTo>
                  <a:lnTo>
                    <a:pt x="2784157" y="846124"/>
                  </a:lnTo>
                  <a:lnTo>
                    <a:pt x="2784792" y="848779"/>
                  </a:lnTo>
                  <a:lnTo>
                    <a:pt x="2785834" y="851255"/>
                  </a:lnTo>
                  <a:lnTo>
                    <a:pt x="2787294" y="853567"/>
                  </a:lnTo>
                  <a:lnTo>
                    <a:pt x="2792349" y="849249"/>
                  </a:lnTo>
                  <a:close/>
                </a:path>
                <a:path w="7000875" h="1497329">
                  <a:moveTo>
                    <a:pt x="2870670" y="1273302"/>
                  </a:moveTo>
                  <a:lnTo>
                    <a:pt x="2870377" y="1270381"/>
                  </a:lnTo>
                  <a:lnTo>
                    <a:pt x="2868295" y="1272463"/>
                  </a:lnTo>
                  <a:lnTo>
                    <a:pt x="2865463" y="1274241"/>
                  </a:lnTo>
                  <a:lnTo>
                    <a:pt x="2864574" y="1276781"/>
                  </a:lnTo>
                  <a:lnTo>
                    <a:pt x="2864040" y="1279702"/>
                  </a:lnTo>
                  <a:lnTo>
                    <a:pt x="2864040" y="1282636"/>
                  </a:lnTo>
                  <a:lnTo>
                    <a:pt x="2864574" y="1285557"/>
                  </a:lnTo>
                  <a:lnTo>
                    <a:pt x="2866656" y="1286446"/>
                  </a:lnTo>
                  <a:lnTo>
                    <a:pt x="2868218" y="1284185"/>
                  </a:lnTo>
                  <a:lnTo>
                    <a:pt x="2869463" y="1281760"/>
                  </a:lnTo>
                  <a:lnTo>
                    <a:pt x="2870377" y="1279156"/>
                  </a:lnTo>
                  <a:lnTo>
                    <a:pt x="2870670" y="1276235"/>
                  </a:lnTo>
                  <a:lnTo>
                    <a:pt x="2870670" y="1273302"/>
                  </a:lnTo>
                  <a:close/>
                </a:path>
                <a:path w="7000875" h="1497329">
                  <a:moveTo>
                    <a:pt x="2970288" y="761415"/>
                  </a:moveTo>
                  <a:lnTo>
                    <a:pt x="2967901" y="759929"/>
                  </a:lnTo>
                  <a:lnTo>
                    <a:pt x="2966415" y="757694"/>
                  </a:lnTo>
                  <a:lnTo>
                    <a:pt x="2962541" y="758291"/>
                  </a:lnTo>
                  <a:lnTo>
                    <a:pt x="2961208" y="760679"/>
                  </a:lnTo>
                  <a:lnTo>
                    <a:pt x="2959570" y="762165"/>
                  </a:lnTo>
                  <a:lnTo>
                    <a:pt x="2961284" y="764019"/>
                  </a:lnTo>
                  <a:lnTo>
                    <a:pt x="2963265" y="765505"/>
                  </a:lnTo>
                  <a:lnTo>
                    <a:pt x="2965526" y="766635"/>
                  </a:lnTo>
                  <a:lnTo>
                    <a:pt x="2966262" y="766927"/>
                  </a:lnTo>
                  <a:lnTo>
                    <a:pt x="2968206" y="763651"/>
                  </a:lnTo>
                  <a:lnTo>
                    <a:pt x="2970288" y="761415"/>
                  </a:lnTo>
                  <a:close/>
                </a:path>
                <a:path w="7000875" h="1497329">
                  <a:moveTo>
                    <a:pt x="3014357" y="704113"/>
                  </a:moveTo>
                  <a:lnTo>
                    <a:pt x="3012719" y="700239"/>
                  </a:lnTo>
                  <a:lnTo>
                    <a:pt x="3009150" y="696671"/>
                  </a:lnTo>
                  <a:lnTo>
                    <a:pt x="3006623" y="698157"/>
                  </a:lnTo>
                  <a:lnTo>
                    <a:pt x="3004540" y="698157"/>
                  </a:lnTo>
                  <a:lnTo>
                    <a:pt x="3005277" y="700239"/>
                  </a:lnTo>
                  <a:lnTo>
                    <a:pt x="3005582" y="704113"/>
                  </a:lnTo>
                  <a:lnTo>
                    <a:pt x="3014357" y="704113"/>
                  </a:lnTo>
                  <a:close/>
                </a:path>
                <a:path w="7000875" h="1497329">
                  <a:moveTo>
                    <a:pt x="3082112" y="1385595"/>
                  </a:moveTo>
                  <a:lnTo>
                    <a:pt x="3078683" y="1383652"/>
                  </a:lnTo>
                  <a:lnTo>
                    <a:pt x="3076460" y="1381429"/>
                  </a:lnTo>
                  <a:lnTo>
                    <a:pt x="3075267" y="1381874"/>
                  </a:lnTo>
                  <a:lnTo>
                    <a:pt x="3072625" y="1383131"/>
                  </a:lnTo>
                  <a:lnTo>
                    <a:pt x="3070237" y="1384769"/>
                  </a:lnTo>
                  <a:lnTo>
                    <a:pt x="3068116" y="1386789"/>
                  </a:lnTo>
                  <a:lnTo>
                    <a:pt x="3070199" y="1388275"/>
                  </a:lnTo>
                  <a:lnTo>
                    <a:pt x="3072130" y="1391246"/>
                  </a:lnTo>
                  <a:lnTo>
                    <a:pt x="3076600" y="1390954"/>
                  </a:lnTo>
                  <a:lnTo>
                    <a:pt x="3078683" y="1388122"/>
                  </a:lnTo>
                  <a:lnTo>
                    <a:pt x="3082112" y="1385595"/>
                  </a:lnTo>
                  <a:close/>
                </a:path>
                <a:path w="7000875" h="1497329">
                  <a:moveTo>
                    <a:pt x="3116503" y="1239418"/>
                  </a:moveTo>
                  <a:lnTo>
                    <a:pt x="3115094" y="1235392"/>
                  </a:lnTo>
                  <a:lnTo>
                    <a:pt x="3113265" y="1231328"/>
                  </a:lnTo>
                  <a:lnTo>
                    <a:pt x="3111144" y="1227505"/>
                  </a:lnTo>
                  <a:lnTo>
                    <a:pt x="3109214" y="1231963"/>
                  </a:lnTo>
                  <a:lnTo>
                    <a:pt x="3107423" y="1233906"/>
                  </a:lnTo>
                  <a:lnTo>
                    <a:pt x="3107842" y="1235290"/>
                  </a:lnTo>
                  <a:lnTo>
                    <a:pt x="3108947" y="1238148"/>
                  </a:lnTo>
                  <a:lnTo>
                    <a:pt x="3110331" y="1240726"/>
                  </a:lnTo>
                  <a:lnTo>
                    <a:pt x="3112046" y="1243139"/>
                  </a:lnTo>
                  <a:lnTo>
                    <a:pt x="3113532" y="1241793"/>
                  </a:lnTo>
                  <a:lnTo>
                    <a:pt x="3116503" y="1239418"/>
                  </a:lnTo>
                  <a:close/>
                </a:path>
                <a:path w="7000875" h="1497329">
                  <a:moveTo>
                    <a:pt x="3116656" y="947204"/>
                  </a:moveTo>
                  <a:lnTo>
                    <a:pt x="3116161" y="944549"/>
                  </a:lnTo>
                  <a:lnTo>
                    <a:pt x="3114967" y="942276"/>
                  </a:lnTo>
                  <a:lnTo>
                    <a:pt x="3113087" y="940346"/>
                  </a:lnTo>
                  <a:lnTo>
                    <a:pt x="3112643" y="940054"/>
                  </a:lnTo>
                  <a:lnTo>
                    <a:pt x="3109506" y="942136"/>
                  </a:lnTo>
                  <a:lnTo>
                    <a:pt x="3107575" y="943178"/>
                  </a:lnTo>
                  <a:lnTo>
                    <a:pt x="3112046" y="950925"/>
                  </a:lnTo>
                  <a:lnTo>
                    <a:pt x="3113684" y="949731"/>
                  </a:lnTo>
                  <a:lnTo>
                    <a:pt x="3116656" y="948245"/>
                  </a:lnTo>
                  <a:lnTo>
                    <a:pt x="3116656" y="947204"/>
                  </a:lnTo>
                  <a:close/>
                </a:path>
                <a:path w="7000875" h="1497329">
                  <a:moveTo>
                    <a:pt x="3118002" y="657809"/>
                  </a:moveTo>
                  <a:lnTo>
                    <a:pt x="3116503" y="655586"/>
                  </a:lnTo>
                  <a:lnTo>
                    <a:pt x="3115767" y="653491"/>
                  </a:lnTo>
                  <a:lnTo>
                    <a:pt x="3113684" y="655129"/>
                  </a:lnTo>
                  <a:lnTo>
                    <a:pt x="3110700" y="657212"/>
                  </a:lnTo>
                  <a:lnTo>
                    <a:pt x="3109506" y="659892"/>
                  </a:lnTo>
                  <a:lnTo>
                    <a:pt x="3111589" y="662279"/>
                  </a:lnTo>
                  <a:lnTo>
                    <a:pt x="3113087" y="665403"/>
                  </a:lnTo>
                  <a:lnTo>
                    <a:pt x="3114725" y="663028"/>
                  </a:lnTo>
                  <a:lnTo>
                    <a:pt x="3117405" y="661682"/>
                  </a:lnTo>
                  <a:lnTo>
                    <a:pt x="3118002" y="657809"/>
                  </a:lnTo>
                  <a:close/>
                </a:path>
                <a:path w="7000875" h="1497329">
                  <a:moveTo>
                    <a:pt x="3156420" y="1136548"/>
                  </a:moveTo>
                  <a:lnTo>
                    <a:pt x="3153740" y="1135811"/>
                  </a:lnTo>
                  <a:lnTo>
                    <a:pt x="3152102" y="1132827"/>
                  </a:lnTo>
                  <a:lnTo>
                    <a:pt x="3148228" y="1134021"/>
                  </a:lnTo>
                  <a:lnTo>
                    <a:pt x="3147034" y="1136548"/>
                  </a:lnTo>
                  <a:lnTo>
                    <a:pt x="3145548" y="1138339"/>
                  </a:lnTo>
                  <a:lnTo>
                    <a:pt x="3147517" y="1140066"/>
                  </a:lnTo>
                  <a:lnTo>
                    <a:pt x="3149701" y="1141450"/>
                  </a:lnTo>
                  <a:lnTo>
                    <a:pt x="3152102" y="1142504"/>
                  </a:lnTo>
                  <a:lnTo>
                    <a:pt x="3152838" y="1142657"/>
                  </a:lnTo>
                  <a:lnTo>
                    <a:pt x="3154629" y="1139075"/>
                  </a:lnTo>
                  <a:lnTo>
                    <a:pt x="3156420" y="1136548"/>
                  </a:lnTo>
                  <a:close/>
                </a:path>
                <a:path w="7000875" h="1497329">
                  <a:moveTo>
                    <a:pt x="3193338" y="442709"/>
                  </a:moveTo>
                  <a:lnTo>
                    <a:pt x="3191637" y="438772"/>
                  </a:lnTo>
                  <a:lnTo>
                    <a:pt x="3189795" y="435114"/>
                  </a:lnTo>
                  <a:lnTo>
                    <a:pt x="3187535" y="431253"/>
                  </a:lnTo>
                  <a:lnTo>
                    <a:pt x="3185604" y="435114"/>
                  </a:lnTo>
                  <a:lnTo>
                    <a:pt x="3183813" y="437197"/>
                  </a:lnTo>
                  <a:lnTo>
                    <a:pt x="3184258" y="438391"/>
                  </a:lnTo>
                  <a:lnTo>
                    <a:pt x="3185515" y="441083"/>
                  </a:lnTo>
                  <a:lnTo>
                    <a:pt x="3187103" y="443572"/>
                  </a:lnTo>
                  <a:lnTo>
                    <a:pt x="3189020" y="445833"/>
                  </a:lnTo>
                  <a:lnTo>
                    <a:pt x="3190506" y="444792"/>
                  </a:lnTo>
                  <a:lnTo>
                    <a:pt x="3193338" y="442709"/>
                  </a:lnTo>
                  <a:close/>
                </a:path>
                <a:path w="7000875" h="1497329">
                  <a:moveTo>
                    <a:pt x="3195878" y="1463294"/>
                  </a:moveTo>
                  <a:lnTo>
                    <a:pt x="3190811" y="1454670"/>
                  </a:lnTo>
                  <a:lnTo>
                    <a:pt x="3188728" y="1456601"/>
                  </a:lnTo>
                  <a:lnTo>
                    <a:pt x="3185744" y="1458239"/>
                  </a:lnTo>
                  <a:lnTo>
                    <a:pt x="3184855" y="1460474"/>
                  </a:lnTo>
                  <a:lnTo>
                    <a:pt x="3184982" y="1462874"/>
                  </a:lnTo>
                  <a:lnTo>
                    <a:pt x="3185934" y="1464919"/>
                  </a:lnTo>
                  <a:lnTo>
                    <a:pt x="3187687" y="1466570"/>
                  </a:lnTo>
                  <a:lnTo>
                    <a:pt x="3190595" y="1465948"/>
                  </a:lnTo>
                  <a:lnTo>
                    <a:pt x="3193326" y="1464856"/>
                  </a:lnTo>
                  <a:lnTo>
                    <a:pt x="3195878" y="1463294"/>
                  </a:lnTo>
                  <a:close/>
                </a:path>
                <a:path w="7000875" h="1497329">
                  <a:moveTo>
                    <a:pt x="3199447" y="986497"/>
                  </a:moveTo>
                  <a:lnTo>
                    <a:pt x="3193491" y="982332"/>
                  </a:lnTo>
                  <a:lnTo>
                    <a:pt x="3184702" y="989330"/>
                  </a:lnTo>
                  <a:lnTo>
                    <a:pt x="3186646" y="990219"/>
                  </a:lnTo>
                  <a:lnTo>
                    <a:pt x="3189020" y="991704"/>
                  </a:lnTo>
                  <a:lnTo>
                    <a:pt x="3190506" y="991704"/>
                  </a:lnTo>
                  <a:lnTo>
                    <a:pt x="3193669" y="990282"/>
                  </a:lnTo>
                  <a:lnTo>
                    <a:pt x="3196653" y="988542"/>
                  </a:lnTo>
                  <a:lnTo>
                    <a:pt x="3199447" y="986497"/>
                  </a:lnTo>
                  <a:close/>
                </a:path>
                <a:path w="7000875" h="1497329">
                  <a:moveTo>
                    <a:pt x="3225203" y="732536"/>
                  </a:moveTo>
                  <a:lnTo>
                    <a:pt x="3221634" y="725995"/>
                  </a:lnTo>
                  <a:lnTo>
                    <a:pt x="3219843" y="727189"/>
                  </a:lnTo>
                  <a:lnTo>
                    <a:pt x="3216567" y="728522"/>
                  </a:lnTo>
                  <a:lnTo>
                    <a:pt x="3216567" y="729411"/>
                  </a:lnTo>
                  <a:lnTo>
                    <a:pt x="3217341" y="732066"/>
                  </a:lnTo>
                  <a:lnTo>
                    <a:pt x="3218484" y="734542"/>
                  </a:lnTo>
                  <a:lnTo>
                    <a:pt x="3219996" y="736854"/>
                  </a:lnTo>
                  <a:lnTo>
                    <a:pt x="3225203" y="732536"/>
                  </a:lnTo>
                  <a:close/>
                </a:path>
                <a:path w="7000875" h="1497329">
                  <a:moveTo>
                    <a:pt x="3229381" y="1205623"/>
                  </a:moveTo>
                  <a:lnTo>
                    <a:pt x="3226244" y="1203388"/>
                  </a:lnTo>
                  <a:lnTo>
                    <a:pt x="3223120" y="1201305"/>
                  </a:lnTo>
                  <a:lnTo>
                    <a:pt x="3220631" y="1202969"/>
                  </a:lnTo>
                  <a:lnTo>
                    <a:pt x="3218650" y="1205103"/>
                  </a:lnTo>
                  <a:lnTo>
                    <a:pt x="3217164" y="1207706"/>
                  </a:lnTo>
                  <a:lnTo>
                    <a:pt x="3216719" y="1208747"/>
                  </a:lnTo>
                  <a:lnTo>
                    <a:pt x="3218802" y="1211122"/>
                  </a:lnTo>
                  <a:lnTo>
                    <a:pt x="3219691" y="1212913"/>
                  </a:lnTo>
                  <a:lnTo>
                    <a:pt x="3229381" y="1205623"/>
                  </a:lnTo>
                  <a:close/>
                </a:path>
                <a:path w="7000875" h="1497329">
                  <a:moveTo>
                    <a:pt x="3257372" y="334340"/>
                  </a:moveTo>
                  <a:lnTo>
                    <a:pt x="3254832" y="332701"/>
                  </a:lnTo>
                  <a:lnTo>
                    <a:pt x="3253346" y="331063"/>
                  </a:lnTo>
                  <a:lnTo>
                    <a:pt x="3247834" y="337172"/>
                  </a:lnTo>
                  <a:lnTo>
                    <a:pt x="3253054" y="341630"/>
                  </a:lnTo>
                  <a:lnTo>
                    <a:pt x="3254832" y="339255"/>
                  </a:lnTo>
                  <a:lnTo>
                    <a:pt x="3257372" y="337312"/>
                  </a:lnTo>
                  <a:lnTo>
                    <a:pt x="3257372" y="334340"/>
                  </a:lnTo>
                  <a:close/>
                </a:path>
                <a:path w="7000875" h="1497329">
                  <a:moveTo>
                    <a:pt x="3297275" y="451040"/>
                  </a:moveTo>
                  <a:lnTo>
                    <a:pt x="3297123" y="448881"/>
                  </a:lnTo>
                  <a:lnTo>
                    <a:pt x="3296526" y="446849"/>
                  </a:lnTo>
                  <a:lnTo>
                    <a:pt x="3295485" y="444944"/>
                  </a:lnTo>
                  <a:lnTo>
                    <a:pt x="3293707" y="445541"/>
                  </a:lnTo>
                  <a:lnTo>
                    <a:pt x="3290570" y="446138"/>
                  </a:lnTo>
                  <a:lnTo>
                    <a:pt x="3290570" y="447027"/>
                  </a:lnTo>
                  <a:lnTo>
                    <a:pt x="3290506" y="450646"/>
                  </a:lnTo>
                  <a:lnTo>
                    <a:pt x="3290900" y="454228"/>
                  </a:lnTo>
                  <a:lnTo>
                    <a:pt x="3291763" y="457746"/>
                  </a:lnTo>
                  <a:lnTo>
                    <a:pt x="3294443" y="454177"/>
                  </a:lnTo>
                  <a:lnTo>
                    <a:pt x="3296678" y="452678"/>
                  </a:lnTo>
                  <a:lnTo>
                    <a:pt x="3297275" y="451040"/>
                  </a:lnTo>
                  <a:close/>
                </a:path>
                <a:path w="7000875" h="1497329">
                  <a:moveTo>
                    <a:pt x="3369043" y="733590"/>
                  </a:moveTo>
                  <a:lnTo>
                    <a:pt x="3366960" y="731951"/>
                  </a:lnTo>
                  <a:lnTo>
                    <a:pt x="3366960" y="730605"/>
                  </a:lnTo>
                  <a:lnTo>
                    <a:pt x="3364230" y="732624"/>
                  </a:lnTo>
                  <a:lnTo>
                    <a:pt x="3361753" y="734898"/>
                  </a:lnTo>
                  <a:lnTo>
                    <a:pt x="3359518" y="737450"/>
                  </a:lnTo>
                  <a:lnTo>
                    <a:pt x="3358921" y="738352"/>
                  </a:lnTo>
                  <a:lnTo>
                    <a:pt x="3360559" y="740879"/>
                  </a:lnTo>
                  <a:lnTo>
                    <a:pt x="3361893" y="745490"/>
                  </a:lnTo>
                  <a:lnTo>
                    <a:pt x="3364420" y="741997"/>
                  </a:lnTo>
                  <a:lnTo>
                    <a:pt x="3366643" y="738327"/>
                  </a:lnTo>
                  <a:lnTo>
                    <a:pt x="3369043" y="733590"/>
                  </a:lnTo>
                  <a:close/>
                </a:path>
                <a:path w="7000875" h="1497329">
                  <a:moveTo>
                    <a:pt x="3440366" y="698449"/>
                  </a:moveTo>
                  <a:lnTo>
                    <a:pt x="3435007" y="693991"/>
                  </a:lnTo>
                  <a:lnTo>
                    <a:pt x="3428161" y="702614"/>
                  </a:lnTo>
                  <a:lnTo>
                    <a:pt x="3429495" y="703364"/>
                  </a:lnTo>
                  <a:lnTo>
                    <a:pt x="3431883" y="704557"/>
                  </a:lnTo>
                  <a:lnTo>
                    <a:pt x="3434854" y="702767"/>
                  </a:lnTo>
                  <a:lnTo>
                    <a:pt x="3437534" y="700532"/>
                  </a:lnTo>
                  <a:lnTo>
                    <a:pt x="3440366" y="698449"/>
                  </a:lnTo>
                  <a:close/>
                </a:path>
                <a:path w="7000875" h="1497329">
                  <a:moveTo>
                    <a:pt x="3842702" y="1417447"/>
                  </a:moveTo>
                  <a:lnTo>
                    <a:pt x="3838981" y="1411643"/>
                  </a:lnTo>
                  <a:lnTo>
                    <a:pt x="3837343" y="1412989"/>
                  </a:lnTo>
                  <a:lnTo>
                    <a:pt x="3834511" y="1414627"/>
                  </a:lnTo>
                  <a:lnTo>
                    <a:pt x="3834511" y="1415669"/>
                  </a:lnTo>
                  <a:lnTo>
                    <a:pt x="3835374" y="1418145"/>
                  </a:lnTo>
                  <a:lnTo>
                    <a:pt x="3836619" y="1420431"/>
                  </a:lnTo>
                  <a:lnTo>
                    <a:pt x="3838232" y="1422514"/>
                  </a:lnTo>
                  <a:lnTo>
                    <a:pt x="3842702" y="1417447"/>
                  </a:lnTo>
                  <a:close/>
                </a:path>
                <a:path w="7000875" h="1497329">
                  <a:moveTo>
                    <a:pt x="3881717" y="1416850"/>
                  </a:moveTo>
                  <a:lnTo>
                    <a:pt x="3879634" y="1414170"/>
                  </a:lnTo>
                  <a:lnTo>
                    <a:pt x="3877995" y="1410309"/>
                  </a:lnTo>
                  <a:lnTo>
                    <a:pt x="3875557" y="1412849"/>
                  </a:lnTo>
                  <a:lnTo>
                    <a:pt x="3873525" y="1415669"/>
                  </a:lnTo>
                  <a:lnTo>
                    <a:pt x="3871887" y="1418793"/>
                  </a:lnTo>
                  <a:lnTo>
                    <a:pt x="3871290" y="1420431"/>
                  </a:lnTo>
                  <a:lnTo>
                    <a:pt x="3873525" y="1422806"/>
                  </a:lnTo>
                  <a:lnTo>
                    <a:pt x="3873525" y="1425041"/>
                  </a:lnTo>
                  <a:lnTo>
                    <a:pt x="3876268" y="1422869"/>
                  </a:lnTo>
                  <a:lnTo>
                    <a:pt x="3878745" y="1420444"/>
                  </a:lnTo>
                  <a:lnTo>
                    <a:pt x="3881717" y="1416850"/>
                  </a:lnTo>
                  <a:close/>
                </a:path>
                <a:path w="7000875" h="1497329">
                  <a:moveTo>
                    <a:pt x="3959441" y="772731"/>
                  </a:moveTo>
                  <a:lnTo>
                    <a:pt x="3955719" y="769912"/>
                  </a:lnTo>
                  <a:lnTo>
                    <a:pt x="3954234" y="767372"/>
                  </a:lnTo>
                  <a:lnTo>
                    <a:pt x="3950652" y="767676"/>
                  </a:lnTo>
                  <a:lnTo>
                    <a:pt x="3948861" y="769912"/>
                  </a:lnTo>
                  <a:lnTo>
                    <a:pt x="3947223" y="771245"/>
                  </a:lnTo>
                  <a:lnTo>
                    <a:pt x="3948861" y="773176"/>
                  </a:lnTo>
                  <a:lnTo>
                    <a:pt x="3951249" y="776312"/>
                  </a:lnTo>
                  <a:lnTo>
                    <a:pt x="3953929" y="777201"/>
                  </a:lnTo>
                  <a:lnTo>
                    <a:pt x="3956316" y="774674"/>
                  </a:lnTo>
                  <a:lnTo>
                    <a:pt x="3959441" y="772731"/>
                  </a:lnTo>
                  <a:close/>
                </a:path>
                <a:path w="7000875" h="1497329">
                  <a:moveTo>
                    <a:pt x="4021378" y="1200708"/>
                  </a:moveTo>
                  <a:lnTo>
                    <a:pt x="4019740" y="1198918"/>
                  </a:lnTo>
                  <a:lnTo>
                    <a:pt x="4017657" y="1196543"/>
                  </a:lnTo>
                  <a:lnTo>
                    <a:pt x="4014089" y="1196835"/>
                  </a:lnTo>
                  <a:lnTo>
                    <a:pt x="4012603" y="1199222"/>
                  </a:lnTo>
                  <a:lnTo>
                    <a:pt x="4010964" y="1200708"/>
                  </a:lnTo>
                  <a:lnTo>
                    <a:pt x="4016324" y="1206068"/>
                  </a:lnTo>
                  <a:lnTo>
                    <a:pt x="4021378" y="1200708"/>
                  </a:lnTo>
                  <a:close/>
                </a:path>
                <a:path w="7000875" h="1497329">
                  <a:moveTo>
                    <a:pt x="4030764" y="1167066"/>
                  </a:moveTo>
                  <a:lnTo>
                    <a:pt x="4026738" y="1161707"/>
                  </a:lnTo>
                  <a:lnTo>
                    <a:pt x="4024960" y="1161110"/>
                  </a:lnTo>
                  <a:lnTo>
                    <a:pt x="4022420" y="1160068"/>
                  </a:lnTo>
                  <a:lnTo>
                    <a:pt x="4021531" y="1160068"/>
                  </a:lnTo>
                  <a:lnTo>
                    <a:pt x="4019194" y="1161986"/>
                  </a:lnTo>
                  <a:lnTo>
                    <a:pt x="4017403" y="1164310"/>
                  </a:lnTo>
                  <a:lnTo>
                    <a:pt x="4016171" y="1167066"/>
                  </a:lnTo>
                  <a:lnTo>
                    <a:pt x="4015867" y="1167663"/>
                  </a:lnTo>
                  <a:lnTo>
                    <a:pt x="4019004" y="1170940"/>
                  </a:lnTo>
                  <a:lnTo>
                    <a:pt x="4020045" y="1170940"/>
                  </a:lnTo>
                  <a:lnTo>
                    <a:pt x="4023715" y="1169936"/>
                  </a:lnTo>
                  <a:lnTo>
                    <a:pt x="4027297" y="1168641"/>
                  </a:lnTo>
                  <a:lnTo>
                    <a:pt x="4030764" y="1167066"/>
                  </a:lnTo>
                  <a:close/>
                </a:path>
                <a:path w="7000875" h="1497329">
                  <a:moveTo>
                    <a:pt x="4095839" y="1247305"/>
                  </a:moveTo>
                  <a:lnTo>
                    <a:pt x="4091813" y="1241348"/>
                  </a:lnTo>
                  <a:lnTo>
                    <a:pt x="4090174" y="1242682"/>
                  </a:lnTo>
                  <a:lnTo>
                    <a:pt x="4087203" y="1244320"/>
                  </a:lnTo>
                  <a:lnTo>
                    <a:pt x="4087203" y="1245222"/>
                  </a:lnTo>
                  <a:lnTo>
                    <a:pt x="4088168" y="1247813"/>
                  </a:lnTo>
                  <a:lnTo>
                    <a:pt x="4089501" y="1250188"/>
                  </a:lnTo>
                  <a:lnTo>
                    <a:pt x="4091216" y="1252359"/>
                  </a:lnTo>
                  <a:lnTo>
                    <a:pt x="4095839" y="1247305"/>
                  </a:lnTo>
                  <a:close/>
                </a:path>
                <a:path w="7000875" h="1497329">
                  <a:moveTo>
                    <a:pt x="4127246" y="734326"/>
                  </a:moveTo>
                  <a:lnTo>
                    <a:pt x="4125518" y="730402"/>
                  </a:lnTo>
                  <a:lnTo>
                    <a:pt x="4123588" y="726579"/>
                  </a:lnTo>
                  <a:lnTo>
                    <a:pt x="4121442" y="722871"/>
                  </a:lnTo>
                  <a:lnTo>
                    <a:pt x="4119511" y="726884"/>
                  </a:lnTo>
                  <a:lnTo>
                    <a:pt x="4117721" y="728814"/>
                  </a:lnTo>
                  <a:lnTo>
                    <a:pt x="4118165" y="730008"/>
                  </a:lnTo>
                  <a:lnTo>
                    <a:pt x="4119372" y="732790"/>
                  </a:lnTo>
                  <a:lnTo>
                    <a:pt x="4120959" y="735317"/>
                  </a:lnTo>
                  <a:lnTo>
                    <a:pt x="4122928" y="737603"/>
                  </a:lnTo>
                  <a:lnTo>
                    <a:pt x="4124426" y="736409"/>
                  </a:lnTo>
                  <a:lnTo>
                    <a:pt x="4127246" y="734326"/>
                  </a:lnTo>
                  <a:close/>
                </a:path>
                <a:path w="7000875" h="1497329">
                  <a:moveTo>
                    <a:pt x="4286428" y="738492"/>
                  </a:moveTo>
                  <a:lnTo>
                    <a:pt x="4281805" y="730910"/>
                  </a:lnTo>
                  <a:lnTo>
                    <a:pt x="4280166" y="732243"/>
                  </a:lnTo>
                  <a:lnTo>
                    <a:pt x="4277042" y="733729"/>
                  </a:lnTo>
                  <a:lnTo>
                    <a:pt x="4277042" y="734631"/>
                  </a:lnTo>
                  <a:lnTo>
                    <a:pt x="4277715" y="737260"/>
                  </a:lnTo>
                  <a:lnTo>
                    <a:pt x="4278998" y="739546"/>
                  </a:lnTo>
                  <a:lnTo>
                    <a:pt x="4280916" y="741476"/>
                  </a:lnTo>
                  <a:lnTo>
                    <a:pt x="4281360" y="741768"/>
                  </a:lnTo>
                  <a:lnTo>
                    <a:pt x="4284484" y="739533"/>
                  </a:lnTo>
                  <a:lnTo>
                    <a:pt x="4286428" y="738492"/>
                  </a:lnTo>
                  <a:close/>
                </a:path>
                <a:path w="7000875" h="1497329">
                  <a:moveTo>
                    <a:pt x="4460938" y="765289"/>
                  </a:moveTo>
                  <a:lnTo>
                    <a:pt x="4450512" y="758444"/>
                  </a:lnTo>
                  <a:lnTo>
                    <a:pt x="4447832" y="764400"/>
                  </a:lnTo>
                  <a:lnTo>
                    <a:pt x="4460189" y="766038"/>
                  </a:lnTo>
                  <a:lnTo>
                    <a:pt x="4460938" y="765289"/>
                  </a:lnTo>
                  <a:close/>
                </a:path>
                <a:path w="7000875" h="1497329">
                  <a:moveTo>
                    <a:pt x="4468088" y="984859"/>
                  </a:moveTo>
                  <a:lnTo>
                    <a:pt x="4463173" y="982484"/>
                  </a:lnTo>
                  <a:lnTo>
                    <a:pt x="4459300" y="979944"/>
                  </a:lnTo>
                  <a:lnTo>
                    <a:pt x="4455134" y="981138"/>
                  </a:lnTo>
                  <a:lnTo>
                    <a:pt x="4452899" y="986345"/>
                  </a:lnTo>
                  <a:lnTo>
                    <a:pt x="4452594" y="989025"/>
                  </a:lnTo>
                  <a:lnTo>
                    <a:pt x="4455579" y="992301"/>
                  </a:lnTo>
                  <a:lnTo>
                    <a:pt x="4456468" y="992301"/>
                  </a:lnTo>
                  <a:lnTo>
                    <a:pt x="4460633" y="990269"/>
                  </a:lnTo>
                  <a:lnTo>
                    <a:pt x="4464507" y="987793"/>
                  </a:lnTo>
                  <a:lnTo>
                    <a:pt x="4468088" y="984859"/>
                  </a:lnTo>
                  <a:close/>
                </a:path>
                <a:path w="7000875" h="1497329">
                  <a:moveTo>
                    <a:pt x="4895139" y="1459725"/>
                  </a:moveTo>
                  <a:lnTo>
                    <a:pt x="4890224" y="1455712"/>
                  </a:lnTo>
                  <a:lnTo>
                    <a:pt x="4888281" y="1453476"/>
                  </a:lnTo>
                  <a:lnTo>
                    <a:pt x="4885309" y="1453172"/>
                  </a:lnTo>
                  <a:lnTo>
                    <a:pt x="4883518" y="1455559"/>
                  </a:lnTo>
                  <a:lnTo>
                    <a:pt x="4882032" y="1456893"/>
                  </a:lnTo>
                  <a:lnTo>
                    <a:pt x="4883963" y="1458836"/>
                  </a:lnTo>
                  <a:lnTo>
                    <a:pt x="4886198" y="1461668"/>
                  </a:lnTo>
                  <a:lnTo>
                    <a:pt x="4889474" y="1462849"/>
                  </a:lnTo>
                  <a:lnTo>
                    <a:pt x="4891862" y="1460919"/>
                  </a:lnTo>
                  <a:lnTo>
                    <a:pt x="4895139" y="1459725"/>
                  </a:lnTo>
                  <a:close/>
                </a:path>
                <a:path w="7000875" h="1497329">
                  <a:moveTo>
                    <a:pt x="5009337" y="1414030"/>
                  </a:moveTo>
                  <a:lnTo>
                    <a:pt x="5005921" y="1412240"/>
                  </a:lnTo>
                  <a:lnTo>
                    <a:pt x="5004130" y="1410157"/>
                  </a:lnTo>
                  <a:lnTo>
                    <a:pt x="5002644" y="1410754"/>
                  </a:lnTo>
                  <a:lnTo>
                    <a:pt x="5000269" y="1412481"/>
                  </a:lnTo>
                  <a:lnTo>
                    <a:pt x="4998440" y="1414665"/>
                  </a:lnTo>
                  <a:lnTo>
                    <a:pt x="4997132" y="1417294"/>
                  </a:lnTo>
                  <a:lnTo>
                    <a:pt x="4996840" y="1418196"/>
                  </a:lnTo>
                  <a:lnTo>
                    <a:pt x="4999215" y="1420431"/>
                  </a:lnTo>
                  <a:lnTo>
                    <a:pt x="5000409" y="1421917"/>
                  </a:lnTo>
                  <a:lnTo>
                    <a:pt x="5009337" y="1414030"/>
                  </a:lnTo>
                  <a:close/>
                </a:path>
                <a:path w="7000875" h="1497329">
                  <a:moveTo>
                    <a:pt x="5227180" y="515505"/>
                  </a:moveTo>
                  <a:lnTo>
                    <a:pt x="5226659" y="512152"/>
                  </a:lnTo>
                  <a:lnTo>
                    <a:pt x="5225720" y="508927"/>
                  </a:lnTo>
                  <a:lnTo>
                    <a:pt x="5224361" y="505828"/>
                  </a:lnTo>
                  <a:lnTo>
                    <a:pt x="5221973" y="509397"/>
                  </a:lnTo>
                  <a:lnTo>
                    <a:pt x="5220043" y="510590"/>
                  </a:lnTo>
                  <a:lnTo>
                    <a:pt x="5220043" y="512521"/>
                  </a:lnTo>
                  <a:lnTo>
                    <a:pt x="5220474" y="514654"/>
                  </a:lnTo>
                  <a:lnTo>
                    <a:pt x="5221262" y="516636"/>
                  </a:lnTo>
                  <a:lnTo>
                    <a:pt x="5222418" y="518477"/>
                  </a:lnTo>
                  <a:lnTo>
                    <a:pt x="5224056" y="517436"/>
                  </a:lnTo>
                  <a:lnTo>
                    <a:pt x="5227180" y="516547"/>
                  </a:lnTo>
                  <a:lnTo>
                    <a:pt x="5227180" y="515505"/>
                  </a:lnTo>
                  <a:close/>
                </a:path>
                <a:path w="7000875" h="1497329">
                  <a:moveTo>
                    <a:pt x="5549557" y="1169593"/>
                  </a:moveTo>
                  <a:lnTo>
                    <a:pt x="5547322" y="1167358"/>
                  </a:lnTo>
                  <a:lnTo>
                    <a:pt x="5546280" y="1165580"/>
                  </a:lnTo>
                  <a:lnTo>
                    <a:pt x="5536895" y="1173314"/>
                  </a:lnTo>
                  <a:lnTo>
                    <a:pt x="5540172" y="1175397"/>
                  </a:lnTo>
                  <a:lnTo>
                    <a:pt x="5542851" y="1177632"/>
                  </a:lnTo>
                  <a:lnTo>
                    <a:pt x="5543601" y="1177188"/>
                  </a:lnTo>
                  <a:lnTo>
                    <a:pt x="5545975" y="1175448"/>
                  </a:lnTo>
                  <a:lnTo>
                    <a:pt x="5547804" y="1173276"/>
                  </a:lnTo>
                  <a:lnTo>
                    <a:pt x="5549112" y="1170635"/>
                  </a:lnTo>
                  <a:lnTo>
                    <a:pt x="5549557" y="1169593"/>
                  </a:lnTo>
                  <a:close/>
                </a:path>
                <a:path w="7000875" h="1497329">
                  <a:moveTo>
                    <a:pt x="5961862" y="1097851"/>
                  </a:moveTo>
                  <a:lnTo>
                    <a:pt x="5958891" y="1095311"/>
                  </a:lnTo>
                  <a:lnTo>
                    <a:pt x="5957100" y="1092492"/>
                  </a:lnTo>
                  <a:lnTo>
                    <a:pt x="5955906" y="1092784"/>
                  </a:lnTo>
                  <a:lnTo>
                    <a:pt x="5953176" y="1093685"/>
                  </a:lnTo>
                  <a:lnTo>
                    <a:pt x="5950648" y="1094981"/>
                  </a:lnTo>
                  <a:lnTo>
                    <a:pt x="5948311" y="1096657"/>
                  </a:lnTo>
                  <a:lnTo>
                    <a:pt x="5949797" y="1098588"/>
                  </a:lnTo>
                  <a:lnTo>
                    <a:pt x="5950699" y="1102156"/>
                  </a:lnTo>
                  <a:lnTo>
                    <a:pt x="5955462" y="1102156"/>
                  </a:lnTo>
                  <a:lnTo>
                    <a:pt x="5957989" y="1099781"/>
                  </a:lnTo>
                  <a:lnTo>
                    <a:pt x="5961862" y="1097851"/>
                  </a:lnTo>
                  <a:close/>
                </a:path>
                <a:path w="7000875" h="1497329">
                  <a:moveTo>
                    <a:pt x="6029617" y="1315478"/>
                  </a:moveTo>
                  <a:lnTo>
                    <a:pt x="6026937" y="1314437"/>
                  </a:lnTo>
                  <a:lnTo>
                    <a:pt x="6025299" y="1312062"/>
                  </a:lnTo>
                  <a:lnTo>
                    <a:pt x="6021425" y="1312646"/>
                  </a:lnTo>
                  <a:lnTo>
                    <a:pt x="6020079" y="1315186"/>
                  </a:lnTo>
                  <a:lnTo>
                    <a:pt x="6018441" y="1316824"/>
                  </a:lnTo>
                  <a:lnTo>
                    <a:pt x="6020409" y="1318564"/>
                  </a:lnTo>
                  <a:lnTo>
                    <a:pt x="6022594" y="1319949"/>
                  </a:lnTo>
                  <a:lnTo>
                    <a:pt x="6024994" y="1320990"/>
                  </a:lnTo>
                  <a:lnTo>
                    <a:pt x="6025896" y="1321282"/>
                  </a:lnTo>
                  <a:lnTo>
                    <a:pt x="6027674" y="1317866"/>
                  </a:lnTo>
                  <a:lnTo>
                    <a:pt x="6029617" y="1315478"/>
                  </a:lnTo>
                  <a:close/>
                </a:path>
                <a:path w="7000875" h="1497329">
                  <a:moveTo>
                    <a:pt x="6061773" y="1412989"/>
                  </a:moveTo>
                  <a:lnTo>
                    <a:pt x="6058357" y="1411198"/>
                  </a:lnTo>
                  <a:lnTo>
                    <a:pt x="6055817" y="1409407"/>
                  </a:lnTo>
                  <a:lnTo>
                    <a:pt x="6054483" y="1411947"/>
                  </a:lnTo>
                  <a:lnTo>
                    <a:pt x="6052401" y="1413725"/>
                  </a:lnTo>
                  <a:lnTo>
                    <a:pt x="6053290" y="1417294"/>
                  </a:lnTo>
                  <a:lnTo>
                    <a:pt x="6055817" y="1418488"/>
                  </a:lnTo>
                  <a:lnTo>
                    <a:pt x="6057316" y="1420126"/>
                  </a:lnTo>
                  <a:lnTo>
                    <a:pt x="6059081" y="1418247"/>
                  </a:lnTo>
                  <a:lnTo>
                    <a:pt x="6060478" y="1416113"/>
                  </a:lnTo>
                  <a:lnTo>
                    <a:pt x="6061481" y="1413725"/>
                  </a:lnTo>
                  <a:lnTo>
                    <a:pt x="6061773" y="1412989"/>
                  </a:lnTo>
                  <a:close/>
                </a:path>
                <a:path w="7000875" h="1497329">
                  <a:moveTo>
                    <a:pt x="6168542" y="1313103"/>
                  </a:moveTo>
                  <a:lnTo>
                    <a:pt x="6166002" y="1310563"/>
                  </a:lnTo>
                  <a:lnTo>
                    <a:pt x="6164821" y="1308925"/>
                  </a:lnTo>
                  <a:lnTo>
                    <a:pt x="6156630" y="1314742"/>
                  </a:lnTo>
                  <a:lnTo>
                    <a:pt x="6161544" y="1320088"/>
                  </a:lnTo>
                  <a:lnTo>
                    <a:pt x="6164021" y="1318260"/>
                  </a:lnTo>
                  <a:lnTo>
                    <a:pt x="6166205" y="1316126"/>
                  </a:lnTo>
                  <a:lnTo>
                    <a:pt x="6168542" y="1313103"/>
                  </a:lnTo>
                  <a:close/>
                </a:path>
                <a:path w="7000875" h="1497329">
                  <a:moveTo>
                    <a:pt x="6271730" y="1490992"/>
                  </a:moveTo>
                  <a:lnTo>
                    <a:pt x="6270180" y="1488109"/>
                  </a:lnTo>
                  <a:lnTo>
                    <a:pt x="6268288" y="1485480"/>
                  </a:lnTo>
                  <a:lnTo>
                    <a:pt x="6266065" y="1483093"/>
                  </a:lnTo>
                  <a:lnTo>
                    <a:pt x="6264135" y="1486522"/>
                  </a:lnTo>
                  <a:lnTo>
                    <a:pt x="6262344" y="1489951"/>
                  </a:lnTo>
                  <a:lnTo>
                    <a:pt x="6264618" y="1492465"/>
                  </a:lnTo>
                  <a:lnTo>
                    <a:pt x="6267094" y="1494739"/>
                  </a:lnTo>
                  <a:lnTo>
                    <a:pt x="6269787" y="1496796"/>
                  </a:lnTo>
                  <a:lnTo>
                    <a:pt x="6270536" y="1494853"/>
                  </a:lnTo>
                  <a:lnTo>
                    <a:pt x="6271730" y="1492478"/>
                  </a:lnTo>
                  <a:lnTo>
                    <a:pt x="6271730" y="1490992"/>
                  </a:lnTo>
                  <a:close/>
                </a:path>
                <a:path w="7000875" h="1497329">
                  <a:moveTo>
                    <a:pt x="6537668" y="1314742"/>
                  </a:moveTo>
                  <a:lnTo>
                    <a:pt x="6532600" y="1310271"/>
                  </a:lnTo>
                  <a:lnTo>
                    <a:pt x="6526797" y="1313992"/>
                  </a:lnTo>
                  <a:lnTo>
                    <a:pt x="6528130" y="1315631"/>
                  </a:lnTo>
                  <a:lnTo>
                    <a:pt x="6529768" y="1318463"/>
                  </a:lnTo>
                  <a:lnTo>
                    <a:pt x="6530810" y="1318463"/>
                  </a:lnTo>
                  <a:lnTo>
                    <a:pt x="6533299" y="1317599"/>
                  </a:lnTo>
                  <a:lnTo>
                    <a:pt x="6535585" y="1316355"/>
                  </a:lnTo>
                  <a:lnTo>
                    <a:pt x="6537668" y="1314742"/>
                  </a:lnTo>
                  <a:close/>
                </a:path>
                <a:path w="7000875" h="1497329">
                  <a:moveTo>
                    <a:pt x="6608242" y="1315783"/>
                  </a:moveTo>
                  <a:lnTo>
                    <a:pt x="6605867" y="1314437"/>
                  </a:lnTo>
                  <a:lnTo>
                    <a:pt x="6604521" y="1311757"/>
                  </a:lnTo>
                  <a:lnTo>
                    <a:pt x="6600647" y="1312354"/>
                  </a:lnTo>
                  <a:lnTo>
                    <a:pt x="6599314" y="1314881"/>
                  </a:lnTo>
                  <a:lnTo>
                    <a:pt x="6597675" y="1316367"/>
                  </a:lnTo>
                  <a:lnTo>
                    <a:pt x="6603327" y="1321435"/>
                  </a:lnTo>
                  <a:lnTo>
                    <a:pt x="6608242" y="1315783"/>
                  </a:lnTo>
                  <a:close/>
                </a:path>
                <a:path w="7000875" h="1497329">
                  <a:moveTo>
                    <a:pt x="6643979" y="1240002"/>
                  </a:moveTo>
                  <a:lnTo>
                    <a:pt x="6642049" y="1238821"/>
                  </a:lnTo>
                  <a:lnTo>
                    <a:pt x="6640258" y="1235989"/>
                  </a:lnTo>
                  <a:lnTo>
                    <a:pt x="6636385" y="1236586"/>
                  </a:lnTo>
                  <a:lnTo>
                    <a:pt x="6634899" y="1238821"/>
                  </a:lnTo>
                  <a:lnTo>
                    <a:pt x="6633261" y="1240307"/>
                  </a:lnTo>
                  <a:lnTo>
                    <a:pt x="6634747" y="1241793"/>
                  </a:lnTo>
                  <a:lnTo>
                    <a:pt x="6635788" y="1244473"/>
                  </a:lnTo>
                  <a:lnTo>
                    <a:pt x="6639369" y="1244180"/>
                  </a:lnTo>
                  <a:lnTo>
                    <a:pt x="6641147" y="1242098"/>
                  </a:lnTo>
                  <a:lnTo>
                    <a:pt x="6643979" y="1240002"/>
                  </a:lnTo>
                  <a:close/>
                </a:path>
                <a:path w="7000875" h="1497329">
                  <a:moveTo>
                    <a:pt x="6754609" y="1200111"/>
                  </a:moveTo>
                  <a:lnTo>
                    <a:pt x="6750748" y="1197432"/>
                  </a:lnTo>
                  <a:lnTo>
                    <a:pt x="6748653" y="1195349"/>
                  </a:lnTo>
                  <a:lnTo>
                    <a:pt x="6747611" y="1195349"/>
                  </a:lnTo>
                  <a:lnTo>
                    <a:pt x="6745376" y="1196289"/>
                  </a:lnTo>
                  <a:lnTo>
                    <a:pt x="6743941" y="1197914"/>
                  </a:lnTo>
                  <a:lnTo>
                    <a:pt x="6743293" y="1200264"/>
                  </a:lnTo>
                  <a:lnTo>
                    <a:pt x="6743154" y="1201458"/>
                  </a:lnTo>
                  <a:lnTo>
                    <a:pt x="6745529" y="1204277"/>
                  </a:lnTo>
                  <a:lnTo>
                    <a:pt x="6749402" y="1204277"/>
                  </a:lnTo>
                  <a:lnTo>
                    <a:pt x="6751333" y="1202042"/>
                  </a:lnTo>
                  <a:lnTo>
                    <a:pt x="6754609" y="1200111"/>
                  </a:lnTo>
                  <a:close/>
                </a:path>
                <a:path w="7000875" h="1497329">
                  <a:moveTo>
                    <a:pt x="6886397" y="1273949"/>
                  </a:moveTo>
                  <a:lnTo>
                    <a:pt x="6884479" y="1272374"/>
                  </a:lnTo>
                  <a:lnTo>
                    <a:pt x="6882447" y="1270990"/>
                  </a:lnTo>
                  <a:lnTo>
                    <a:pt x="6880288" y="1269784"/>
                  </a:lnTo>
                  <a:lnTo>
                    <a:pt x="6878282" y="1272298"/>
                  </a:lnTo>
                  <a:lnTo>
                    <a:pt x="6876745" y="1275080"/>
                  </a:lnTo>
                  <a:lnTo>
                    <a:pt x="6875666" y="1278115"/>
                  </a:lnTo>
                  <a:lnTo>
                    <a:pt x="6875373" y="1278864"/>
                  </a:lnTo>
                  <a:lnTo>
                    <a:pt x="6878358" y="1280795"/>
                  </a:lnTo>
                  <a:lnTo>
                    <a:pt x="6879691" y="1282141"/>
                  </a:lnTo>
                  <a:lnTo>
                    <a:pt x="6886397" y="1273949"/>
                  </a:lnTo>
                  <a:close/>
                </a:path>
                <a:path w="7000875" h="1497329">
                  <a:moveTo>
                    <a:pt x="6929717" y="1493075"/>
                  </a:moveTo>
                  <a:lnTo>
                    <a:pt x="6929577" y="1491437"/>
                  </a:lnTo>
                  <a:lnTo>
                    <a:pt x="6929285" y="1489214"/>
                  </a:lnTo>
                  <a:lnTo>
                    <a:pt x="6928586" y="1487131"/>
                  </a:lnTo>
                  <a:lnTo>
                    <a:pt x="6927494" y="1485176"/>
                  </a:lnTo>
                  <a:lnTo>
                    <a:pt x="6925551" y="1486814"/>
                  </a:lnTo>
                  <a:lnTo>
                    <a:pt x="6922719" y="1488897"/>
                  </a:lnTo>
                  <a:lnTo>
                    <a:pt x="6921538" y="1491576"/>
                  </a:lnTo>
                  <a:lnTo>
                    <a:pt x="6923621" y="1493964"/>
                  </a:lnTo>
                  <a:lnTo>
                    <a:pt x="6924954" y="1497088"/>
                  </a:lnTo>
                  <a:lnTo>
                    <a:pt x="6927634" y="1494561"/>
                  </a:lnTo>
                  <a:lnTo>
                    <a:pt x="6929717" y="1493075"/>
                  </a:lnTo>
                  <a:close/>
                </a:path>
                <a:path w="7000875" h="1497329">
                  <a:moveTo>
                    <a:pt x="6966648" y="1269187"/>
                  </a:moveTo>
                  <a:lnTo>
                    <a:pt x="6966356" y="1266202"/>
                  </a:lnTo>
                  <a:lnTo>
                    <a:pt x="6963677" y="1263523"/>
                  </a:lnTo>
                  <a:lnTo>
                    <a:pt x="6962330" y="1263523"/>
                  </a:lnTo>
                  <a:lnTo>
                    <a:pt x="6960095" y="1264170"/>
                  </a:lnTo>
                  <a:lnTo>
                    <a:pt x="6958508" y="1265555"/>
                  </a:lnTo>
                  <a:lnTo>
                    <a:pt x="6957123" y="1268742"/>
                  </a:lnTo>
                  <a:lnTo>
                    <a:pt x="6959498" y="1270825"/>
                  </a:lnTo>
                  <a:lnTo>
                    <a:pt x="6962927" y="1276032"/>
                  </a:lnTo>
                  <a:lnTo>
                    <a:pt x="6964718" y="1272006"/>
                  </a:lnTo>
                  <a:lnTo>
                    <a:pt x="6966648" y="1269187"/>
                  </a:lnTo>
                  <a:close/>
                </a:path>
                <a:path w="7000875" h="1497329">
                  <a:moveTo>
                    <a:pt x="6975132" y="1388872"/>
                  </a:moveTo>
                  <a:lnTo>
                    <a:pt x="6971855" y="1382318"/>
                  </a:lnTo>
                  <a:lnTo>
                    <a:pt x="6970077" y="1383360"/>
                  </a:lnTo>
                  <a:lnTo>
                    <a:pt x="6966801" y="1384554"/>
                  </a:lnTo>
                  <a:lnTo>
                    <a:pt x="6966801" y="1385443"/>
                  </a:lnTo>
                  <a:lnTo>
                    <a:pt x="6967436" y="1388110"/>
                  </a:lnTo>
                  <a:lnTo>
                    <a:pt x="6968439" y="1390637"/>
                  </a:lnTo>
                  <a:lnTo>
                    <a:pt x="6969773" y="1393037"/>
                  </a:lnTo>
                  <a:lnTo>
                    <a:pt x="6975132" y="1388872"/>
                  </a:lnTo>
                  <a:close/>
                </a:path>
                <a:path w="7000875" h="1497329">
                  <a:moveTo>
                    <a:pt x="6975284" y="1244320"/>
                  </a:moveTo>
                  <a:lnTo>
                    <a:pt x="6972313" y="1237919"/>
                  </a:lnTo>
                  <a:lnTo>
                    <a:pt x="6970522" y="1238961"/>
                  </a:lnTo>
                  <a:lnTo>
                    <a:pt x="6967398" y="1240002"/>
                  </a:lnTo>
                  <a:lnTo>
                    <a:pt x="6967398" y="1241044"/>
                  </a:lnTo>
                  <a:lnTo>
                    <a:pt x="6967779" y="1243571"/>
                  </a:lnTo>
                  <a:lnTo>
                    <a:pt x="6968579" y="1245946"/>
                  </a:lnTo>
                  <a:lnTo>
                    <a:pt x="6969773" y="1248194"/>
                  </a:lnTo>
                  <a:lnTo>
                    <a:pt x="6975284" y="1244320"/>
                  </a:lnTo>
                  <a:close/>
                </a:path>
                <a:path w="7000875" h="1497329">
                  <a:moveTo>
                    <a:pt x="7000456" y="1276921"/>
                  </a:moveTo>
                  <a:lnTo>
                    <a:pt x="6995096" y="1272463"/>
                  </a:lnTo>
                  <a:lnTo>
                    <a:pt x="6988238" y="1281239"/>
                  </a:lnTo>
                  <a:lnTo>
                    <a:pt x="6989585" y="1281836"/>
                  </a:lnTo>
                  <a:lnTo>
                    <a:pt x="6991959" y="1283182"/>
                  </a:lnTo>
                  <a:lnTo>
                    <a:pt x="6994944" y="1281391"/>
                  </a:lnTo>
                  <a:lnTo>
                    <a:pt x="6997624" y="1279004"/>
                  </a:lnTo>
                  <a:lnTo>
                    <a:pt x="7000456" y="1276921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999736" y="7557286"/>
              <a:ext cx="7272020" cy="1534795"/>
            </a:xfrm>
            <a:custGeom>
              <a:avLst/>
              <a:gdLst/>
              <a:ahLst/>
              <a:cxnLst/>
              <a:rect l="l" t="t" r="r" b="b"/>
              <a:pathLst>
                <a:path w="7272019" h="1534795">
                  <a:moveTo>
                    <a:pt x="5499" y="5816"/>
                  </a:moveTo>
                  <a:lnTo>
                    <a:pt x="5219" y="3822"/>
                  </a:lnTo>
                  <a:lnTo>
                    <a:pt x="4724" y="1892"/>
                  </a:lnTo>
                  <a:lnTo>
                    <a:pt x="4013" y="0"/>
                  </a:lnTo>
                  <a:lnTo>
                    <a:pt x="2679" y="457"/>
                  </a:lnTo>
                  <a:lnTo>
                    <a:pt x="292" y="1498"/>
                  </a:lnTo>
                  <a:lnTo>
                    <a:pt x="0" y="3530"/>
                  </a:lnTo>
                  <a:lnTo>
                    <a:pt x="38" y="5816"/>
                  </a:lnTo>
                  <a:lnTo>
                    <a:pt x="292" y="7594"/>
                  </a:lnTo>
                  <a:lnTo>
                    <a:pt x="1930" y="7594"/>
                  </a:lnTo>
                  <a:lnTo>
                    <a:pt x="5499" y="5816"/>
                  </a:lnTo>
                  <a:close/>
                </a:path>
                <a:path w="7272019" h="1534795">
                  <a:moveTo>
                    <a:pt x="84569" y="445249"/>
                  </a:moveTo>
                  <a:lnTo>
                    <a:pt x="80695" y="439445"/>
                  </a:lnTo>
                  <a:lnTo>
                    <a:pt x="79057" y="440486"/>
                  </a:lnTo>
                  <a:lnTo>
                    <a:pt x="76238" y="442569"/>
                  </a:lnTo>
                  <a:lnTo>
                    <a:pt x="77177" y="445008"/>
                  </a:lnTo>
                  <a:lnTo>
                    <a:pt x="78422" y="447294"/>
                  </a:lnTo>
                  <a:lnTo>
                    <a:pt x="79959" y="449414"/>
                  </a:lnTo>
                  <a:lnTo>
                    <a:pt x="84569" y="445249"/>
                  </a:lnTo>
                  <a:close/>
                </a:path>
                <a:path w="7272019" h="1534795">
                  <a:moveTo>
                    <a:pt x="189992" y="189649"/>
                  </a:moveTo>
                  <a:lnTo>
                    <a:pt x="187617" y="184594"/>
                  </a:lnTo>
                  <a:lnTo>
                    <a:pt x="184899" y="186829"/>
                  </a:lnTo>
                  <a:lnTo>
                    <a:pt x="182372" y="189268"/>
                  </a:lnTo>
                  <a:lnTo>
                    <a:pt x="180022" y="191884"/>
                  </a:lnTo>
                  <a:lnTo>
                    <a:pt x="179565" y="192328"/>
                  </a:lnTo>
                  <a:lnTo>
                    <a:pt x="181508" y="194424"/>
                  </a:lnTo>
                  <a:lnTo>
                    <a:pt x="181508" y="195757"/>
                  </a:lnTo>
                  <a:lnTo>
                    <a:pt x="189992" y="189649"/>
                  </a:lnTo>
                  <a:close/>
                </a:path>
                <a:path w="7272019" h="1534795">
                  <a:moveTo>
                    <a:pt x="365696" y="110020"/>
                  </a:moveTo>
                  <a:lnTo>
                    <a:pt x="363461" y="108381"/>
                  </a:lnTo>
                  <a:lnTo>
                    <a:pt x="361530" y="106146"/>
                  </a:lnTo>
                  <a:lnTo>
                    <a:pt x="360337" y="106438"/>
                  </a:lnTo>
                  <a:lnTo>
                    <a:pt x="358089" y="107175"/>
                  </a:lnTo>
                  <a:lnTo>
                    <a:pt x="356603" y="108661"/>
                  </a:lnTo>
                  <a:lnTo>
                    <a:pt x="355574" y="111798"/>
                  </a:lnTo>
                  <a:lnTo>
                    <a:pt x="357657" y="115074"/>
                  </a:lnTo>
                  <a:lnTo>
                    <a:pt x="361530" y="114477"/>
                  </a:lnTo>
                  <a:lnTo>
                    <a:pt x="363016" y="112242"/>
                  </a:lnTo>
                  <a:lnTo>
                    <a:pt x="365696" y="110020"/>
                  </a:lnTo>
                  <a:close/>
                </a:path>
                <a:path w="7272019" h="1534795">
                  <a:moveTo>
                    <a:pt x="412305" y="446735"/>
                  </a:moveTo>
                  <a:lnTo>
                    <a:pt x="404558" y="437654"/>
                  </a:lnTo>
                  <a:lnTo>
                    <a:pt x="403669" y="439597"/>
                  </a:lnTo>
                  <a:lnTo>
                    <a:pt x="402183" y="441680"/>
                  </a:lnTo>
                  <a:lnTo>
                    <a:pt x="402183" y="443763"/>
                  </a:lnTo>
                  <a:lnTo>
                    <a:pt x="402475" y="446087"/>
                  </a:lnTo>
                  <a:lnTo>
                    <a:pt x="403618" y="447865"/>
                  </a:lnTo>
                  <a:lnTo>
                    <a:pt x="405599" y="449122"/>
                  </a:lnTo>
                  <a:lnTo>
                    <a:pt x="406946" y="449719"/>
                  </a:lnTo>
                  <a:lnTo>
                    <a:pt x="409473" y="447776"/>
                  </a:lnTo>
                  <a:lnTo>
                    <a:pt x="412305" y="446735"/>
                  </a:lnTo>
                  <a:close/>
                </a:path>
                <a:path w="7272019" h="1534795">
                  <a:moveTo>
                    <a:pt x="632231" y="400888"/>
                  </a:moveTo>
                  <a:lnTo>
                    <a:pt x="628357" y="398208"/>
                  </a:lnTo>
                  <a:lnTo>
                    <a:pt x="626173" y="398957"/>
                  </a:lnTo>
                  <a:lnTo>
                    <a:pt x="624636" y="400392"/>
                  </a:lnTo>
                  <a:lnTo>
                    <a:pt x="623747" y="402526"/>
                  </a:lnTo>
                  <a:lnTo>
                    <a:pt x="623443" y="403720"/>
                  </a:lnTo>
                  <a:lnTo>
                    <a:pt x="625678" y="405650"/>
                  </a:lnTo>
                  <a:lnTo>
                    <a:pt x="627316" y="407885"/>
                  </a:lnTo>
                  <a:lnTo>
                    <a:pt x="628954" y="405358"/>
                  </a:lnTo>
                  <a:lnTo>
                    <a:pt x="631926" y="403275"/>
                  </a:lnTo>
                  <a:lnTo>
                    <a:pt x="632231" y="400888"/>
                  </a:lnTo>
                  <a:close/>
                </a:path>
                <a:path w="7272019" h="1534795">
                  <a:moveTo>
                    <a:pt x="662457" y="698157"/>
                  </a:moveTo>
                  <a:lnTo>
                    <a:pt x="658583" y="695337"/>
                  </a:lnTo>
                  <a:lnTo>
                    <a:pt x="657098" y="692353"/>
                  </a:lnTo>
                  <a:lnTo>
                    <a:pt x="655307" y="693394"/>
                  </a:lnTo>
                  <a:lnTo>
                    <a:pt x="653034" y="694296"/>
                  </a:lnTo>
                  <a:lnTo>
                    <a:pt x="651586" y="695934"/>
                  </a:lnTo>
                  <a:lnTo>
                    <a:pt x="650989" y="698309"/>
                  </a:lnTo>
                  <a:lnTo>
                    <a:pt x="650849" y="699503"/>
                  </a:lnTo>
                  <a:lnTo>
                    <a:pt x="653072" y="702335"/>
                  </a:lnTo>
                  <a:lnTo>
                    <a:pt x="657250" y="702335"/>
                  </a:lnTo>
                  <a:lnTo>
                    <a:pt x="659180" y="700252"/>
                  </a:lnTo>
                  <a:lnTo>
                    <a:pt x="662457" y="698157"/>
                  </a:lnTo>
                  <a:close/>
                </a:path>
                <a:path w="7272019" h="1534795">
                  <a:moveTo>
                    <a:pt x="770001" y="472884"/>
                  </a:moveTo>
                  <a:lnTo>
                    <a:pt x="769556" y="470839"/>
                  </a:lnTo>
                  <a:lnTo>
                    <a:pt x="768629" y="468922"/>
                  </a:lnTo>
                  <a:lnTo>
                    <a:pt x="766533" y="470255"/>
                  </a:lnTo>
                  <a:lnTo>
                    <a:pt x="763409" y="472046"/>
                  </a:lnTo>
                  <a:lnTo>
                    <a:pt x="761923" y="474129"/>
                  </a:lnTo>
                  <a:lnTo>
                    <a:pt x="763714" y="476808"/>
                  </a:lnTo>
                  <a:lnTo>
                    <a:pt x="764755" y="480085"/>
                  </a:lnTo>
                  <a:lnTo>
                    <a:pt x="767130" y="477850"/>
                  </a:lnTo>
                  <a:lnTo>
                    <a:pt x="769518" y="476656"/>
                  </a:lnTo>
                  <a:lnTo>
                    <a:pt x="769962" y="475018"/>
                  </a:lnTo>
                  <a:lnTo>
                    <a:pt x="770001" y="472884"/>
                  </a:lnTo>
                  <a:close/>
                </a:path>
                <a:path w="7272019" h="1534795">
                  <a:moveTo>
                    <a:pt x="810615" y="1383512"/>
                  </a:moveTo>
                  <a:lnTo>
                    <a:pt x="809421" y="1381874"/>
                  </a:lnTo>
                  <a:lnTo>
                    <a:pt x="808824" y="1379054"/>
                  </a:lnTo>
                  <a:lnTo>
                    <a:pt x="804951" y="1378750"/>
                  </a:lnTo>
                  <a:lnTo>
                    <a:pt x="802728" y="1380540"/>
                  </a:lnTo>
                  <a:lnTo>
                    <a:pt x="800633" y="1381429"/>
                  </a:lnTo>
                  <a:lnTo>
                    <a:pt x="803617" y="1387233"/>
                  </a:lnTo>
                  <a:lnTo>
                    <a:pt x="810615" y="1383512"/>
                  </a:lnTo>
                  <a:close/>
                </a:path>
                <a:path w="7272019" h="1534795">
                  <a:moveTo>
                    <a:pt x="958926" y="873366"/>
                  </a:moveTo>
                  <a:lnTo>
                    <a:pt x="956691" y="871728"/>
                  </a:lnTo>
                  <a:lnTo>
                    <a:pt x="955344" y="869061"/>
                  </a:lnTo>
                  <a:lnTo>
                    <a:pt x="951776" y="870242"/>
                  </a:lnTo>
                  <a:lnTo>
                    <a:pt x="950429" y="872477"/>
                  </a:lnTo>
                  <a:lnTo>
                    <a:pt x="948791" y="873963"/>
                  </a:lnTo>
                  <a:lnTo>
                    <a:pt x="950137" y="875461"/>
                  </a:lnTo>
                  <a:lnTo>
                    <a:pt x="950874" y="878281"/>
                  </a:lnTo>
                  <a:lnTo>
                    <a:pt x="954747" y="877684"/>
                  </a:lnTo>
                  <a:lnTo>
                    <a:pt x="956233" y="875461"/>
                  </a:lnTo>
                  <a:lnTo>
                    <a:pt x="958926" y="873366"/>
                  </a:lnTo>
                  <a:close/>
                </a:path>
                <a:path w="7272019" h="1534795">
                  <a:moveTo>
                    <a:pt x="1030833" y="1315046"/>
                  </a:moveTo>
                  <a:lnTo>
                    <a:pt x="1028458" y="1312951"/>
                  </a:lnTo>
                  <a:lnTo>
                    <a:pt x="1026820" y="1310576"/>
                  </a:lnTo>
                  <a:lnTo>
                    <a:pt x="1024585" y="1313256"/>
                  </a:lnTo>
                  <a:lnTo>
                    <a:pt x="1022197" y="1315631"/>
                  </a:lnTo>
                  <a:lnTo>
                    <a:pt x="1021613" y="1317726"/>
                  </a:lnTo>
                  <a:lnTo>
                    <a:pt x="1024877" y="1320698"/>
                  </a:lnTo>
                  <a:lnTo>
                    <a:pt x="1025779" y="1320698"/>
                  </a:lnTo>
                  <a:lnTo>
                    <a:pt x="1027912" y="1319796"/>
                  </a:lnTo>
                  <a:lnTo>
                    <a:pt x="1029500" y="1318310"/>
                  </a:lnTo>
                  <a:lnTo>
                    <a:pt x="1030541" y="1316228"/>
                  </a:lnTo>
                  <a:lnTo>
                    <a:pt x="1030833" y="1315046"/>
                  </a:lnTo>
                  <a:close/>
                </a:path>
                <a:path w="7272019" h="1534795">
                  <a:moveTo>
                    <a:pt x="1161872" y="1052296"/>
                  </a:moveTo>
                  <a:lnTo>
                    <a:pt x="1159637" y="1050366"/>
                  </a:lnTo>
                  <a:lnTo>
                    <a:pt x="1158151" y="1047991"/>
                  </a:lnTo>
                  <a:lnTo>
                    <a:pt x="1155915" y="1050671"/>
                  </a:lnTo>
                  <a:lnTo>
                    <a:pt x="1153528" y="1052753"/>
                  </a:lnTo>
                  <a:lnTo>
                    <a:pt x="1153236" y="1055128"/>
                  </a:lnTo>
                  <a:lnTo>
                    <a:pt x="1155763" y="1056767"/>
                  </a:lnTo>
                  <a:lnTo>
                    <a:pt x="1157109" y="1058113"/>
                  </a:lnTo>
                  <a:lnTo>
                    <a:pt x="1158748" y="1056614"/>
                  </a:lnTo>
                  <a:lnTo>
                    <a:pt x="1161275" y="1054684"/>
                  </a:lnTo>
                  <a:lnTo>
                    <a:pt x="1161872" y="1052296"/>
                  </a:lnTo>
                  <a:close/>
                </a:path>
                <a:path w="7272019" h="1534795">
                  <a:moveTo>
                    <a:pt x="1169466" y="1530299"/>
                  </a:moveTo>
                  <a:lnTo>
                    <a:pt x="1166939" y="1528203"/>
                  </a:lnTo>
                  <a:lnTo>
                    <a:pt x="1165301" y="1525981"/>
                  </a:lnTo>
                  <a:lnTo>
                    <a:pt x="1163358" y="1525981"/>
                  </a:lnTo>
                  <a:lnTo>
                    <a:pt x="1161224" y="1526590"/>
                  </a:lnTo>
                  <a:lnTo>
                    <a:pt x="1159878" y="1527987"/>
                  </a:lnTo>
                  <a:lnTo>
                    <a:pt x="1159344" y="1530146"/>
                  </a:lnTo>
                  <a:lnTo>
                    <a:pt x="1159192" y="1531632"/>
                  </a:lnTo>
                  <a:lnTo>
                    <a:pt x="1161872" y="1534160"/>
                  </a:lnTo>
                  <a:lnTo>
                    <a:pt x="1165148" y="1534756"/>
                  </a:lnTo>
                  <a:lnTo>
                    <a:pt x="1166939" y="1532229"/>
                  </a:lnTo>
                  <a:lnTo>
                    <a:pt x="1169466" y="1530299"/>
                  </a:lnTo>
                  <a:close/>
                </a:path>
                <a:path w="7272019" h="1534795">
                  <a:moveTo>
                    <a:pt x="1170063" y="1167218"/>
                  </a:moveTo>
                  <a:lnTo>
                    <a:pt x="1164259" y="1163942"/>
                  </a:lnTo>
                  <a:lnTo>
                    <a:pt x="1163358" y="1166037"/>
                  </a:lnTo>
                  <a:lnTo>
                    <a:pt x="1161580" y="1168565"/>
                  </a:lnTo>
                  <a:lnTo>
                    <a:pt x="1161872" y="1171536"/>
                  </a:lnTo>
                  <a:lnTo>
                    <a:pt x="1164551" y="1172730"/>
                  </a:lnTo>
                  <a:lnTo>
                    <a:pt x="1166190" y="1173924"/>
                  </a:lnTo>
                  <a:lnTo>
                    <a:pt x="1170063" y="1167218"/>
                  </a:lnTo>
                  <a:close/>
                </a:path>
                <a:path w="7272019" h="1534795">
                  <a:moveTo>
                    <a:pt x="1173340" y="1458099"/>
                  </a:moveTo>
                  <a:lnTo>
                    <a:pt x="1170660" y="1455864"/>
                  </a:lnTo>
                  <a:lnTo>
                    <a:pt x="1168120" y="1453337"/>
                  </a:lnTo>
                  <a:lnTo>
                    <a:pt x="1166037" y="1453032"/>
                  </a:lnTo>
                  <a:lnTo>
                    <a:pt x="1163218" y="1456309"/>
                  </a:lnTo>
                  <a:lnTo>
                    <a:pt x="1163218" y="1457058"/>
                  </a:lnTo>
                  <a:lnTo>
                    <a:pt x="1164094" y="1459242"/>
                  </a:lnTo>
                  <a:lnTo>
                    <a:pt x="1165631" y="1460779"/>
                  </a:lnTo>
                  <a:lnTo>
                    <a:pt x="1167828" y="1461668"/>
                  </a:lnTo>
                  <a:lnTo>
                    <a:pt x="1169022" y="1461960"/>
                  </a:lnTo>
                  <a:lnTo>
                    <a:pt x="1170952" y="1459738"/>
                  </a:lnTo>
                  <a:lnTo>
                    <a:pt x="1173340" y="1458099"/>
                  </a:lnTo>
                  <a:close/>
                </a:path>
                <a:path w="7272019" h="1534795">
                  <a:moveTo>
                    <a:pt x="1197457" y="1341094"/>
                  </a:moveTo>
                  <a:lnTo>
                    <a:pt x="1195222" y="1339608"/>
                  </a:lnTo>
                  <a:lnTo>
                    <a:pt x="1193139" y="1337068"/>
                  </a:lnTo>
                  <a:lnTo>
                    <a:pt x="1192250" y="1340650"/>
                  </a:lnTo>
                  <a:lnTo>
                    <a:pt x="1190015" y="1343469"/>
                  </a:lnTo>
                  <a:lnTo>
                    <a:pt x="1190307" y="1346454"/>
                  </a:lnTo>
                  <a:lnTo>
                    <a:pt x="1193139" y="1347495"/>
                  </a:lnTo>
                  <a:lnTo>
                    <a:pt x="1194777" y="1348828"/>
                  </a:lnTo>
                  <a:lnTo>
                    <a:pt x="1195819" y="1346746"/>
                  </a:lnTo>
                  <a:lnTo>
                    <a:pt x="1197457" y="1344371"/>
                  </a:lnTo>
                  <a:lnTo>
                    <a:pt x="1197457" y="1341094"/>
                  </a:lnTo>
                  <a:close/>
                </a:path>
                <a:path w="7272019" h="1534795">
                  <a:moveTo>
                    <a:pt x="1200886" y="1412989"/>
                  </a:moveTo>
                  <a:lnTo>
                    <a:pt x="1199400" y="1410906"/>
                  </a:lnTo>
                  <a:lnTo>
                    <a:pt x="1198054" y="1406893"/>
                  </a:lnTo>
                  <a:lnTo>
                    <a:pt x="1195755" y="1409293"/>
                  </a:lnTo>
                  <a:lnTo>
                    <a:pt x="1193673" y="1411871"/>
                  </a:lnTo>
                  <a:lnTo>
                    <a:pt x="1191806" y="1414627"/>
                  </a:lnTo>
                  <a:lnTo>
                    <a:pt x="1191501" y="1415224"/>
                  </a:lnTo>
                  <a:lnTo>
                    <a:pt x="1194625" y="1418501"/>
                  </a:lnTo>
                  <a:lnTo>
                    <a:pt x="1195679" y="1418501"/>
                  </a:lnTo>
                  <a:lnTo>
                    <a:pt x="1197838" y="1417777"/>
                  </a:lnTo>
                  <a:lnTo>
                    <a:pt x="1199426" y="1416380"/>
                  </a:lnTo>
                  <a:lnTo>
                    <a:pt x="1200442" y="1414335"/>
                  </a:lnTo>
                  <a:lnTo>
                    <a:pt x="1200886" y="1412989"/>
                  </a:lnTo>
                  <a:close/>
                </a:path>
                <a:path w="7272019" h="1534795">
                  <a:moveTo>
                    <a:pt x="1274889" y="1312214"/>
                  </a:moveTo>
                  <a:lnTo>
                    <a:pt x="1272654" y="1310271"/>
                  </a:lnTo>
                  <a:lnTo>
                    <a:pt x="1272654" y="1308188"/>
                  </a:lnTo>
                  <a:lnTo>
                    <a:pt x="1270863" y="1309535"/>
                  </a:lnTo>
                  <a:lnTo>
                    <a:pt x="1268336" y="1310271"/>
                  </a:lnTo>
                  <a:lnTo>
                    <a:pt x="1267142" y="1313853"/>
                  </a:lnTo>
                  <a:lnTo>
                    <a:pt x="1268641" y="1316380"/>
                  </a:lnTo>
                  <a:lnTo>
                    <a:pt x="1270571" y="1324419"/>
                  </a:lnTo>
                  <a:lnTo>
                    <a:pt x="1272425" y="1321244"/>
                  </a:lnTo>
                  <a:lnTo>
                    <a:pt x="1273822" y="1317866"/>
                  </a:lnTo>
                  <a:lnTo>
                    <a:pt x="1274737" y="1314297"/>
                  </a:lnTo>
                  <a:lnTo>
                    <a:pt x="1274889" y="1312214"/>
                  </a:lnTo>
                  <a:close/>
                </a:path>
                <a:path w="7272019" h="1534795">
                  <a:moveTo>
                    <a:pt x="1277569" y="768121"/>
                  </a:moveTo>
                  <a:lnTo>
                    <a:pt x="1271905" y="760387"/>
                  </a:lnTo>
                  <a:lnTo>
                    <a:pt x="1270266" y="761580"/>
                  </a:lnTo>
                  <a:lnTo>
                    <a:pt x="1267587" y="763816"/>
                  </a:lnTo>
                  <a:lnTo>
                    <a:pt x="1268310" y="766381"/>
                  </a:lnTo>
                  <a:lnTo>
                    <a:pt x="1269695" y="768515"/>
                  </a:lnTo>
                  <a:lnTo>
                    <a:pt x="1271765" y="770216"/>
                  </a:lnTo>
                  <a:lnTo>
                    <a:pt x="1272806" y="770801"/>
                  </a:lnTo>
                  <a:lnTo>
                    <a:pt x="1275638" y="768121"/>
                  </a:lnTo>
                  <a:lnTo>
                    <a:pt x="1277569" y="768121"/>
                  </a:lnTo>
                  <a:close/>
                </a:path>
                <a:path w="7272019" h="1534795">
                  <a:moveTo>
                    <a:pt x="1351419" y="984275"/>
                  </a:moveTo>
                  <a:lnTo>
                    <a:pt x="1348892" y="982637"/>
                  </a:lnTo>
                  <a:lnTo>
                    <a:pt x="1347406" y="981290"/>
                  </a:lnTo>
                  <a:lnTo>
                    <a:pt x="1345920" y="982789"/>
                  </a:lnTo>
                  <a:lnTo>
                    <a:pt x="1343380" y="984872"/>
                  </a:lnTo>
                  <a:lnTo>
                    <a:pt x="1342783" y="987247"/>
                  </a:lnTo>
                  <a:lnTo>
                    <a:pt x="1345018" y="989190"/>
                  </a:lnTo>
                  <a:lnTo>
                    <a:pt x="1346504" y="991565"/>
                  </a:lnTo>
                  <a:lnTo>
                    <a:pt x="1348740" y="988885"/>
                  </a:lnTo>
                  <a:lnTo>
                    <a:pt x="1351127" y="986650"/>
                  </a:lnTo>
                  <a:lnTo>
                    <a:pt x="1351419" y="984275"/>
                  </a:lnTo>
                  <a:close/>
                </a:path>
                <a:path w="7272019" h="1534795">
                  <a:moveTo>
                    <a:pt x="1394015" y="1124051"/>
                  </a:moveTo>
                  <a:lnTo>
                    <a:pt x="1388059" y="1120775"/>
                  </a:lnTo>
                  <a:lnTo>
                    <a:pt x="1387017" y="1122857"/>
                  </a:lnTo>
                  <a:lnTo>
                    <a:pt x="1385379" y="1125397"/>
                  </a:lnTo>
                  <a:lnTo>
                    <a:pt x="1385379" y="1128369"/>
                  </a:lnTo>
                  <a:lnTo>
                    <a:pt x="1388351" y="1129563"/>
                  </a:lnTo>
                  <a:lnTo>
                    <a:pt x="1389989" y="1130757"/>
                  </a:lnTo>
                  <a:lnTo>
                    <a:pt x="1394015" y="1124051"/>
                  </a:lnTo>
                  <a:close/>
                </a:path>
                <a:path w="7272019" h="1534795">
                  <a:moveTo>
                    <a:pt x="1460119" y="1456461"/>
                  </a:moveTo>
                  <a:lnTo>
                    <a:pt x="1457744" y="1454823"/>
                  </a:lnTo>
                  <a:lnTo>
                    <a:pt x="1455648" y="1452435"/>
                  </a:lnTo>
                  <a:lnTo>
                    <a:pt x="1454467" y="1452740"/>
                  </a:lnTo>
                  <a:lnTo>
                    <a:pt x="1452206" y="1453692"/>
                  </a:lnTo>
                  <a:lnTo>
                    <a:pt x="1450657" y="1455331"/>
                  </a:lnTo>
                  <a:lnTo>
                    <a:pt x="1449844" y="1457655"/>
                  </a:lnTo>
                  <a:lnTo>
                    <a:pt x="1449705" y="1458544"/>
                  </a:lnTo>
                  <a:lnTo>
                    <a:pt x="1452079" y="1461820"/>
                  </a:lnTo>
                  <a:lnTo>
                    <a:pt x="1455953" y="1461223"/>
                  </a:lnTo>
                  <a:lnTo>
                    <a:pt x="1457439" y="1458836"/>
                  </a:lnTo>
                  <a:lnTo>
                    <a:pt x="1460119" y="1456461"/>
                  </a:lnTo>
                  <a:close/>
                </a:path>
                <a:path w="7272019" h="1534795">
                  <a:moveTo>
                    <a:pt x="1500174" y="1273657"/>
                  </a:moveTo>
                  <a:lnTo>
                    <a:pt x="1497647" y="1271866"/>
                  </a:lnTo>
                  <a:lnTo>
                    <a:pt x="1496453" y="1269492"/>
                  </a:lnTo>
                  <a:lnTo>
                    <a:pt x="1492580" y="1270088"/>
                  </a:lnTo>
                  <a:lnTo>
                    <a:pt x="1490941" y="1272324"/>
                  </a:lnTo>
                  <a:lnTo>
                    <a:pt x="1489303" y="1273810"/>
                  </a:lnTo>
                  <a:lnTo>
                    <a:pt x="1490789" y="1275143"/>
                  </a:lnTo>
                  <a:lnTo>
                    <a:pt x="1491843" y="1277823"/>
                  </a:lnTo>
                  <a:lnTo>
                    <a:pt x="1495412" y="1277823"/>
                  </a:lnTo>
                  <a:lnTo>
                    <a:pt x="1497203" y="1275588"/>
                  </a:lnTo>
                  <a:lnTo>
                    <a:pt x="1500174" y="1273657"/>
                  </a:lnTo>
                  <a:close/>
                </a:path>
                <a:path w="7272019" h="1534795">
                  <a:moveTo>
                    <a:pt x="1532483" y="1312659"/>
                  </a:moveTo>
                  <a:lnTo>
                    <a:pt x="1526832" y="1308785"/>
                  </a:lnTo>
                  <a:lnTo>
                    <a:pt x="1525028" y="1311084"/>
                  </a:lnTo>
                  <a:lnTo>
                    <a:pt x="1523542" y="1313561"/>
                  </a:lnTo>
                  <a:lnTo>
                    <a:pt x="1522361" y="1316228"/>
                  </a:lnTo>
                  <a:lnTo>
                    <a:pt x="1522069" y="1316977"/>
                  </a:lnTo>
                  <a:lnTo>
                    <a:pt x="1524889" y="1318768"/>
                  </a:lnTo>
                  <a:lnTo>
                    <a:pt x="1526387" y="1320101"/>
                  </a:lnTo>
                  <a:lnTo>
                    <a:pt x="1532483" y="1312659"/>
                  </a:lnTo>
                  <a:close/>
                </a:path>
                <a:path w="7272019" h="1534795">
                  <a:moveTo>
                    <a:pt x="1673948" y="1199222"/>
                  </a:moveTo>
                  <a:lnTo>
                    <a:pt x="1671561" y="1197444"/>
                  </a:lnTo>
                  <a:lnTo>
                    <a:pt x="1669630" y="1195057"/>
                  </a:lnTo>
                  <a:lnTo>
                    <a:pt x="1668589" y="1195501"/>
                  </a:lnTo>
                  <a:lnTo>
                    <a:pt x="1666354" y="1196276"/>
                  </a:lnTo>
                  <a:lnTo>
                    <a:pt x="1664817" y="1197762"/>
                  </a:lnTo>
                  <a:lnTo>
                    <a:pt x="1663966" y="1199972"/>
                  </a:lnTo>
                  <a:lnTo>
                    <a:pt x="1663674" y="1200861"/>
                  </a:lnTo>
                  <a:lnTo>
                    <a:pt x="1665897" y="1204442"/>
                  </a:lnTo>
                  <a:lnTo>
                    <a:pt x="1669770" y="1203540"/>
                  </a:lnTo>
                  <a:lnTo>
                    <a:pt x="1671269" y="1201305"/>
                  </a:lnTo>
                  <a:lnTo>
                    <a:pt x="1673948" y="1199222"/>
                  </a:lnTo>
                  <a:close/>
                </a:path>
                <a:path w="7272019" h="1534795">
                  <a:moveTo>
                    <a:pt x="1712950" y="1170647"/>
                  </a:moveTo>
                  <a:lnTo>
                    <a:pt x="1712277" y="1167257"/>
                  </a:lnTo>
                  <a:lnTo>
                    <a:pt x="1711236" y="1163980"/>
                  </a:lnTo>
                  <a:lnTo>
                    <a:pt x="1709826" y="1160818"/>
                  </a:lnTo>
                  <a:lnTo>
                    <a:pt x="1707299" y="1164691"/>
                  </a:lnTo>
                  <a:lnTo>
                    <a:pt x="1705508" y="1166037"/>
                  </a:lnTo>
                  <a:lnTo>
                    <a:pt x="1705508" y="1169898"/>
                  </a:lnTo>
                  <a:lnTo>
                    <a:pt x="1707146" y="1171841"/>
                  </a:lnTo>
                  <a:lnTo>
                    <a:pt x="1708188" y="1173924"/>
                  </a:lnTo>
                  <a:lnTo>
                    <a:pt x="1709826" y="1172883"/>
                  </a:lnTo>
                  <a:lnTo>
                    <a:pt x="1712950" y="1171841"/>
                  </a:lnTo>
                  <a:lnTo>
                    <a:pt x="1712950" y="1170647"/>
                  </a:lnTo>
                  <a:close/>
                </a:path>
                <a:path w="7272019" h="1534795">
                  <a:moveTo>
                    <a:pt x="2475928" y="1017473"/>
                  </a:moveTo>
                  <a:lnTo>
                    <a:pt x="2475776" y="1016876"/>
                  </a:lnTo>
                  <a:lnTo>
                    <a:pt x="2473401" y="1015974"/>
                  </a:lnTo>
                  <a:lnTo>
                    <a:pt x="2472055" y="1015974"/>
                  </a:lnTo>
                  <a:lnTo>
                    <a:pt x="2471331" y="1017905"/>
                  </a:lnTo>
                  <a:lnTo>
                    <a:pt x="2470835" y="1019886"/>
                  </a:lnTo>
                  <a:lnTo>
                    <a:pt x="2470569" y="1021930"/>
                  </a:lnTo>
                  <a:lnTo>
                    <a:pt x="2470416" y="1022235"/>
                  </a:lnTo>
                  <a:lnTo>
                    <a:pt x="2472944" y="1022832"/>
                  </a:lnTo>
                  <a:lnTo>
                    <a:pt x="2475179" y="1023721"/>
                  </a:lnTo>
                  <a:lnTo>
                    <a:pt x="2475636" y="1021664"/>
                  </a:lnTo>
                  <a:lnTo>
                    <a:pt x="2475877" y="1019581"/>
                  </a:lnTo>
                  <a:lnTo>
                    <a:pt x="2475928" y="1017473"/>
                  </a:lnTo>
                  <a:close/>
                </a:path>
                <a:path w="7272019" h="1534795">
                  <a:moveTo>
                    <a:pt x="2771203" y="723468"/>
                  </a:moveTo>
                  <a:lnTo>
                    <a:pt x="2768371" y="721982"/>
                  </a:lnTo>
                  <a:lnTo>
                    <a:pt x="2766885" y="720636"/>
                  </a:lnTo>
                  <a:lnTo>
                    <a:pt x="2765069" y="722960"/>
                  </a:lnTo>
                  <a:lnTo>
                    <a:pt x="2763621" y="725487"/>
                  </a:lnTo>
                  <a:lnTo>
                    <a:pt x="2762567" y="728230"/>
                  </a:lnTo>
                  <a:lnTo>
                    <a:pt x="2762110" y="729272"/>
                  </a:lnTo>
                  <a:lnTo>
                    <a:pt x="2764498" y="731215"/>
                  </a:lnTo>
                  <a:lnTo>
                    <a:pt x="2766733" y="734339"/>
                  </a:lnTo>
                  <a:lnTo>
                    <a:pt x="2768536" y="731266"/>
                  </a:lnTo>
                  <a:lnTo>
                    <a:pt x="2769971" y="728052"/>
                  </a:lnTo>
                  <a:lnTo>
                    <a:pt x="2771051" y="724662"/>
                  </a:lnTo>
                  <a:lnTo>
                    <a:pt x="2771203" y="723468"/>
                  </a:lnTo>
                  <a:close/>
                </a:path>
                <a:path w="7272019" h="1534795">
                  <a:moveTo>
                    <a:pt x="2879750" y="1202944"/>
                  </a:moveTo>
                  <a:lnTo>
                    <a:pt x="2877362" y="1200861"/>
                  </a:lnTo>
                  <a:lnTo>
                    <a:pt x="2875724" y="1198486"/>
                  </a:lnTo>
                  <a:lnTo>
                    <a:pt x="2872892" y="1201458"/>
                  </a:lnTo>
                  <a:lnTo>
                    <a:pt x="2871114" y="1203248"/>
                  </a:lnTo>
                  <a:lnTo>
                    <a:pt x="2870517" y="1205623"/>
                  </a:lnTo>
                  <a:lnTo>
                    <a:pt x="2873641" y="1208455"/>
                  </a:lnTo>
                  <a:lnTo>
                    <a:pt x="2874530" y="1208455"/>
                  </a:lnTo>
                  <a:lnTo>
                    <a:pt x="2876753" y="1207706"/>
                  </a:lnTo>
                  <a:lnTo>
                    <a:pt x="2878340" y="1206271"/>
                  </a:lnTo>
                  <a:lnTo>
                    <a:pt x="2879306" y="1204137"/>
                  </a:lnTo>
                  <a:lnTo>
                    <a:pt x="2879750" y="1202944"/>
                  </a:lnTo>
                  <a:close/>
                </a:path>
                <a:path w="7272019" h="1534795">
                  <a:moveTo>
                    <a:pt x="2907893" y="1091298"/>
                  </a:moveTo>
                  <a:lnTo>
                    <a:pt x="2905658" y="1089215"/>
                  </a:lnTo>
                  <a:lnTo>
                    <a:pt x="2904020" y="1086840"/>
                  </a:lnTo>
                  <a:lnTo>
                    <a:pt x="2901937" y="1089520"/>
                  </a:lnTo>
                  <a:lnTo>
                    <a:pt x="2899549" y="1091755"/>
                  </a:lnTo>
                  <a:lnTo>
                    <a:pt x="2899257" y="1094130"/>
                  </a:lnTo>
                  <a:lnTo>
                    <a:pt x="2901785" y="1095768"/>
                  </a:lnTo>
                  <a:lnTo>
                    <a:pt x="2903118" y="1097254"/>
                  </a:lnTo>
                  <a:lnTo>
                    <a:pt x="2904756" y="1095616"/>
                  </a:lnTo>
                  <a:lnTo>
                    <a:pt x="2907296" y="1093685"/>
                  </a:lnTo>
                  <a:lnTo>
                    <a:pt x="2907893" y="1091298"/>
                  </a:lnTo>
                  <a:close/>
                </a:path>
                <a:path w="7272019" h="1534795">
                  <a:moveTo>
                    <a:pt x="2943174" y="801471"/>
                  </a:moveTo>
                  <a:lnTo>
                    <a:pt x="2942704" y="798106"/>
                  </a:lnTo>
                  <a:lnTo>
                    <a:pt x="2941866" y="794829"/>
                  </a:lnTo>
                  <a:lnTo>
                    <a:pt x="2940647" y="791641"/>
                  </a:lnTo>
                  <a:lnTo>
                    <a:pt x="2937967" y="795223"/>
                  </a:lnTo>
                  <a:lnTo>
                    <a:pt x="2935287" y="796556"/>
                  </a:lnTo>
                  <a:lnTo>
                    <a:pt x="2935884" y="798195"/>
                  </a:lnTo>
                  <a:lnTo>
                    <a:pt x="2936290" y="800341"/>
                  </a:lnTo>
                  <a:lnTo>
                    <a:pt x="2937078" y="802322"/>
                  </a:lnTo>
                  <a:lnTo>
                    <a:pt x="2938259" y="804151"/>
                  </a:lnTo>
                  <a:lnTo>
                    <a:pt x="2939897" y="803262"/>
                  </a:lnTo>
                  <a:lnTo>
                    <a:pt x="2943174" y="802513"/>
                  </a:lnTo>
                  <a:lnTo>
                    <a:pt x="2943174" y="801471"/>
                  </a:lnTo>
                  <a:close/>
                </a:path>
                <a:path w="7272019" h="1534795">
                  <a:moveTo>
                    <a:pt x="3051581" y="1345412"/>
                  </a:moveTo>
                  <a:lnTo>
                    <a:pt x="3045625" y="1342136"/>
                  </a:lnTo>
                  <a:lnTo>
                    <a:pt x="3044583" y="1344218"/>
                  </a:lnTo>
                  <a:lnTo>
                    <a:pt x="3042945" y="1346746"/>
                  </a:lnTo>
                  <a:lnTo>
                    <a:pt x="3042945" y="1349730"/>
                  </a:lnTo>
                  <a:lnTo>
                    <a:pt x="3045777" y="1350911"/>
                  </a:lnTo>
                  <a:lnTo>
                    <a:pt x="3047415" y="1352105"/>
                  </a:lnTo>
                  <a:lnTo>
                    <a:pt x="3051581" y="1345412"/>
                  </a:lnTo>
                  <a:close/>
                </a:path>
                <a:path w="7272019" h="1534795">
                  <a:moveTo>
                    <a:pt x="3081655" y="915644"/>
                  </a:moveTo>
                  <a:lnTo>
                    <a:pt x="3077781" y="908646"/>
                  </a:lnTo>
                  <a:lnTo>
                    <a:pt x="3076143" y="909993"/>
                  </a:lnTo>
                  <a:lnTo>
                    <a:pt x="3073171" y="910590"/>
                  </a:lnTo>
                  <a:lnTo>
                    <a:pt x="3072866" y="914463"/>
                  </a:lnTo>
                  <a:lnTo>
                    <a:pt x="3074657" y="916686"/>
                  </a:lnTo>
                  <a:lnTo>
                    <a:pt x="3075698" y="918768"/>
                  </a:lnTo>
                  <a:lnTo>
                    <a:pt x="3081655" y="915644"/>
                  </a:lnTo>
                  <a:close/>
                </a:path>
                <a:path w="7272019" h="1534795">
                  <a:moveTo>
                    <a:pt x="3133331" y="664070"/>
                  </a:moveTo>
                  <a:lnTo>
                    <a:pt x="3130943" y="662584"/>
                  </a:lnTo>
                  <a:lnTo>
                    <a:pt x="3128861" y="660057"/>
                  </a:lnTo>
                  <a:lnTo>
                    <a:pt x="3127667" y="660349"/>
                  </a:lnTo>
                  <a:lnTo>
                    <a:pt x="3125508" y="661238"/>
                  </a:lnTo>
                  <a:lnTo>
                    <a:pt x="3124022" y="662774"/>
                  </a:lnTo>
                  <a:lnTo>
                    <a:pt x="3123196" y="664972"/>
                  </a:lnTo>
                  <a:lnTo>
                    <a:pt x="3122904" y="665861"/>
                  </a:lnTo>
                  <a:lnTo>
                    <a:pt x="3125139" y="669137"/>
                  </a:lnTo>
                  <a:lnTo>
                    <a:pt x="3129013" y="668540"/>
                  </a:lnTo>
                  <a:lnTo>
                    <a:pt x="3130651" y="666305"/>
                  </a:lnTo>
                  <a:lnTo>
                    <a:pt x="3133331" y="664070"/>
                  </a:lnTo>
                  <a:close/>
                </a:path>
                <a:path w="7272019" h="1534795">
                  <a:moveTo>
                    <a:pt x="3307537" y="621055"/>
                  </a:moveTo>
                  <a:lnTo>
                    <a:pt x="3304413" y="619112"/>
                  </a:lnTo>
                  <a:lnTo>
                    <a:pt x="3303219" y="616585"/>
                  </a:lnTo>
                  <a:lnTo>
                    <a:pt x="3300247" y="616889"/>
                  </a:lnTo>
                  <a:lnTo>
                    <a:pt x="3297707" y="619569"/>
                  </a:lnTo>
                  <a:lnTo>
                    <a:pt x="3297707" y="621055"/>
                  </a:lnTo>
                  <a:lnTo>
                    <a:pt x="3298228" y="623239"/>
                  </a:lnTo>
                  <a:lnTo>
                    <a:pt x="3299561" y="624624"/>
                  </a:lnTo>
                  <a:lnTo>
                    <a:pt x="3301733" y="625221"/>
                  </a:lnTo>
                  <a:lnTo>
                    <a:pt x="3303371" y="625373"/>
                  </a:lnTo>
                  <a:lnTo>
                    <a:pt x="3305010" y="622985"/>
                  </a:lnTo>
                  <a:lnTo>
                    <a:pt x="3307537" y="621055"/>
                  </a:lnTo>
                  <a:close/>
                </a:path>
                <a:path w="7272019" h="1534795">
                  <a:moveTo>
                    <a:pt x="3313493" y="583539"/>
                  </a:moveTo>
                  <a:lnTo>
                    <a:pt x="3309480" y="578332"/>
                  </a:lnTo>
                  <a:lnTo>
                    <a:pt x="3307842" y="577291"/>
                  </a:lnTo>
                  <a:lnTo>
                    <a:pt x="3305454" y="575652"/>
                  </a:lnTo>
                  <a:lnTo>
                    <a:pt x="3304705" y="575652"/>
                  </a:lnTo>
                  <a:lnTo>
                    <a:pt x="3302787" y="576922"/>
                  </a:lnTo>
                  <a:lnTo>
                    <a:pt x="3301695" y="578713"/>
                  </a:lnTo>
                  <a:lnTo>
                    <a:pt x="3301441" y="581012"/>
                  </a:lnTo>
                  <a:lnTo>
                    <a:pt x="3301771" y="583057"/>
                  </a:lnTo>
                  <a:lnTo>
                    <a:pt x="3302863" y="584542"/>
                  </a:lnTo>
                  <a:lnTo>
                    <a:pt x="3304705" y="585470"/>
                  </a:lnTo>
                  <a:lnTo>
                    <a:pt x="3307715" y="585190"/>
                  </a:lnTo>
                  <a:lnTo>
                    <a:pt x="3310648" y="584542"/>
                  </a:lnTo>
                  <a:lnTo>
                    <a:pt x="3313493" y="583539"/>
                  </a:lnTo>
                  <a:close/>
                </a:path>
                <a:path w="7272019" h="1534795">
                  <a:moveTo>
                    <a:pt x="3317964" y="548703"/>
                  </a:moveTo>
                  <a:lnTo>
                    <a:pt x="3315284" y="546468"/>
                  </a:lnTo>
                  <a:lnTo>
                    <a:pt x="3313049" y="544093"/>
                  </a:lnTo>
                  <a:lnTo>
                    <a:pt x="3310661" y="543496"/>
                  </a:lnTo>
                  <a:lnTo>
                    <a:pt x="3307842" y="546773"/>
                  </a:lnTo>
                  <a:lnTo>
                    <a:pt x="3307842" y="547662"/>
                  </a:lnTo>
                  <a:lnTo>
                    <a:pt x="3308553" y="549973"/>
                  </a:lnTo>
                  <a:lnTo>
                    <a:pt x="3310039" y="551561"/>
                  </a:lnTo>
                  <a:lnTo>
                    <a:pt x="3313493" y="552869"/>
                  </a:lnTo>
                  <a:lnTo>
                    <a:pt x="3315576" y="550494"/>
                  </a:lnTo>
                  <a:lnTo>
                    <a:pt x="3317964" y="548703"/>
                  </a:lnTo>
                  <a:close/>
                </a:path>
                <a:path w="7272019" h="1534795">
                  <a:moveTo>
                    <a:pt x="3341484" y="802957"/>
                  </a:moveTo>
                  <a:lnTo>
                    <a:pt x="3341039" y="798944"/>
                  </a:lnTo>
                  <a:lnTo>
                    <a:pt x="3337318" y="803402"/>
                  </a:lnTo>
                  <a:lnTo>
                    <a:pt x="3335388" y="804900"/>
                  </a:lnTo>
                  <a:lnTo>
                    <a:pt x="3335236" y="806678"/>
                  </a:lnTo>
                  <a:lnTo>
                    <a:pt x="3335299" y="809028"/>
                  </a:lnTo>
                  <a:lnTo>
                    <a:pt x="3335693" y="811301"/>
                  </a:lnTo>
                  <a:lnTo>
                    <a:pt x="3336429" y="813523"/>
                  </a:lnTo>
                  <a:lnTo>
                    <a:pt x="3338068" y="812634"/>
                  </a:lnTo>
                  <a:lnTo>
                    <a:pt x="3341039" y="812190"/>
                  </a:lnTo>
                  <a:lnTo>
                    <a:pt x="3341039" y="810996"/>
                  </a:lnTo>
                  <a:lnTo>
                    <a:pt x="3341484" y="806983"/>
                  </a:lnTo>
                  <a:lnTo>
                    <a:pt x="3341484" y="802957"/>
                  </a:lnTo>
                  <a:close/>
                </a:path>
                <a:path w="7272019" h="1534795">
                  <a:moveTo>
                    <a:pt x="3352215" y="836460"/>
                  </a:moveTo>
                  <a:lnTo>
                    <a:pt x="3349536" y="834364"/>
                  </a:lnTo>
                  <a:lnTo>
                    <a:pt x="3347745" y="831837"/>
                  </a:lnTo>
                  <a:lnTo>
                    <a:pt x="3346399" y="831989"/>
                  </a:lnTo>
                  <a:lnTo>
                    <a:pt x="3345205" y="831989"/>
                  </a:lnTo>
                  <a:lnTo>
                    <a:pt x="3344189" y="832408"/>
                  </a:lnTo>
                  <a:lnTo>
                    <a:pt x="3342513" y="834097"/>
                  </a:lnTo>
                  <a:lnTo>
                    <a:pt x="3342081" y="835113"/>
                  </a:lnTo>
                  <a:lnTo>
                    <a:pt x="3342081" y="837501"/>
                  </a:lnTo>
                  <a:lnTo>
                    <a:pt x="3342513" y="838517"/>
                  </a:lnTo>
                  <a:lnTo>
                    <a:pt x="3344189" y="840206"/>
                  </a:lnTo>
                  <a:lnTo>
                    <a:pt x="3345205" y="840625"/>
                  </a:lnTo>
                  <a:lnTo>
                    <a:pt x="3346399" y="840625"/>
                  </a:lnTo>
                  <a:lnTo>
                    <a:pt x="3347897" y="840765"/>
                  </a:lnTo>
                  <a:lnTo>
                    <a:pt x="3349828" y="838390"/>
                  </a:lnTo>
                  <a:lnTo>
                    <a:pt x="3352215" y="836460"/>
                  </a:lnTo>
                  <a:close/>
                </a:path>
                <a:path w="7272019" h="1534795">
                  <a:moveTo>
                    <a:pt x="3379901" y="1053934"/>
                  </a:moveTo>
                  <a:lnTo>
                    <a:pt x="3377374" y="1052156"/>
                  </a:lnTo>
                  <a:lnTo>
                    <a:pt x="3375444" y="1049616"/>
                  </a:lnTo>
                  <a:lnTo>
                    <a:pt x="3373501" y="1051712"/>
                  </a:lnTo>
                  <a:lnTo>
                    <a:pt x="3370973" y="1053490"/>
                  </a:lnTo>
                  <a:lnTo>
                    <a:pt x="3371126" y="1055433"/>
                  </a:lnTo>
                  <a:lnTo>
                    <a:pt x="3371672" y="1057757"/>
                  </a:lnTo>
                  <a:lnTo>
                    <a:pt x="3373107" y="1059192"/>
                  </a:lnTo>
                  <a:lnTo>
                    <a:pt x="3375444" y="1059738"/>
                  </a:lnTo>
                  <a:lnTo>
                    <a:pt x="3376930" y="1059891"/>
                  </a:lnTo>
                  <a:lnTo>
                    <a:pt x="3379609" y="1057211"/>
                  </a:lnTo>
                  <a:lnTo>
                    <a:pt x="3379901" y="1053934"/>
                  </a:lnTo>
                  <a:close/>
                </a:path>
                <a:path w="7272019" h="1534795">
                  <a:moveTo>
                    <a:pt x="3393008" y="1092492"/>
                  </a:moveTo>
                  <a:lnTo>
                    <a:pt x="3388537" y="1089215"/>
                  </a:lnTo>
                  <a:lnTo>
                    <a:pt x="3386899" y="1087132"/>
                  </a:lnTo>
                  <a:lnTo>
                    <a:pt x="3383635" y="1087132"/>
                  </a:lnTo>
                  <a:lnTo>
                    <a:pt x="3381997" y="1089367"/>
                  </a:lnTo>
                  <a:lnTo>
                    <a:pt x="3380498" y="1090714"/>
                  </a:lnTo>
                  <a:lnTo>
                    <a:pt x="3382289" y="1092492"/>
                  </a:lnTo>
                  <a:lnTo>
                    <a:pt x="3384524" y="1095171"/>
                  </a:lnTo>
                  <a:lnTo>
                    <a:pt x="3387496" y="1096073"/>
                  </a:lnTo>
                  <a:lnTo>
                    <a:pt x="3389884" y="1093978"/>
                  </a:lnTo>
                  <a:lnTo>
                    <a:pt x="3393008" y="1092492"/>
                  </a:lnTo>
                  <a:close/>
                </a:path>
                <a:path w="7272019" h="1534795">
                  <a:moveTo>
                    <a:pt x="3418624" y="581152"/>
                  </a:moveTo>
                  <a:lnTo>
                    <a:pt x="3416541" y="577583"/>
                  </a:lnTo>
                  <a:lnTo>
                    <a:pt x="3412667" y="578485"/>
                  </a:lnTo>
                  <a:lnTo>
                    <a:pt x="3411029" y="580707"/>
                  </a:lnTo>
                  <a:lnTo>
                    <a:pt x="3408489" y="582790"/>
                  </a:lnTo>
                  <a:lnTo>
                    <a:pt x="3410724" y="584581"/>
                  </a:lnTo>
                  <a:lnTo>
                    <a:pt x="3412820" y="586968"/>
                  </a:lnTo>
                  <a:lnTo>
                    <a:pt x="3413861" y="586663"/>
                  </a:lnTo>
                  <a:lnTo>
                    <a:pt x="3416020" y="585774"/>
                  </a:lnTo>
                  <a:lnTo>
                    <a:pt x="3417506" y="584238"/>
                  </a:lnTo>
                  <a:lnTo>
                    <a:pt x="3418319" y="582053"/>
                  </a:lnTo>
                  <a:lnTo>
                    <a:pt x="3418624" y="581152"/>
                  </a:lnTo>
                  <a:close/>
                </a:path>
                <a:path w="7272019" h="1534795">
                  <a:moveTo>
                    <a:pt x="3419818" y="988593"/>
                  </a:moveTo>
                  <a:lnTo>
                    <a:pt x="3419424" y="986421"/>
                  </a:lnTo>
                  <a:lnTo>
                    <a:pt x="3418675" y="984389"/>
                  </a:lnTo>
                  <a:lnTo>
                    <a:pt x="3417582" y="982484"/>
                  </a:lnTo>
                  <a:lnTo>
                    <a:pt x="3415944" y="983678"/>
                  </a:lnTo>
                  <a:lnTo>
                    <a:pt x="3413112" y="984567"/>
                  </a:lnTo>
                  <a:lnTo>
                    <a:pt x="3412223" y="988148"/>
                  </a:lnTo>
                  <a:lnTo>
                    <a:pt x="3413556" y="990523"/>
                  </a:lnTo>
                  <a:lnTo>
                    <a:pt x="3415639" y="998855"/>
                  </a:lnTo>
                  <a:lnTo>
                    <a:pt x="3417417" y="995591"/>
                  </a:lnTo>
                  <a:lnTo>
                    <a:pt x="3418802" y="992174"/>
                  </a:lnTo>
                  <a:lnTo>
                    <a:pt x="3419818" y="988593"/>
                  </a:lnTo>
                  <a:close/>
                </a:path>
                <a:path w="7272019" h="1534795">
                  <a:moveTo>
                    <a:pt x="3421151" y="690422"/>
                  </a:moveTo>
                  <a:lnTo>
                    <a:pt x="3418763" y="688492"/>
                  </a:lnTo>
                  <a:lnTo>
                    <a:pt x="3417582" y="686104"/>
                  </a:lnTo>
                  <a:lnTo>
                    <a:pt x="3413709" y="686701"/>
                  </a:lnTo>
                  <a:lnTo>
                    <a:pt x="3412223" y="688936"/>
                  </a:lnTo>
                  <a:lnTo>
                    <a:pt x="3410432" y="690422"/>
                  </a:lnTo>
                  <a:lnTo>
                    <a:pt x="3411918" y="691908"/>
                  </a:lnTo>
                  <a:lnTo>
                    <a:pt x="3412667" y="694893"/>
                  </a:lnTo>
                  <a:lnTo>
                    <a:pt x="3416541" y="694588"/>
                  </a:lnTo>
                  <a:lnTo>
                    <a:pt x="3418319" y="692353"/>
                  </a:lnTo>
                  <a:lnTo>
                    <a:pt x="3421151" y="690422"/>
                  </a:lnTo>
                  <a:close/>
                </a:path>
                <a:path w="7272019" h="1534795">
                  <a:moveTo>
                    <a:pt x="3444976" y="843749"/>
                  </a:moveTo>
                  <a:lnTo>
                    <a:pt x="3443782" y="840181"/>
                  </a:lnTo>
                  <a:lnTo>
                    <a:pt x="3441103" y="839139"/>
                  </a:lnTo>
                  <a:lnTo>
                    <a:pt x="3439464" y="837793"/>
                  </a:lnTo>
                  <a:lnTo>
                    <a:pt x="3438372" y="839749"/>
                  </a:lnTo>
                  <a:lnTo>
                    <a:pt x="3437674" y="841832"/>
                  </a:lnTo>
                  <a:lnTo>
                    <a:pt x="3437382" y="844042"/>
                  </a:lnTo>
                  <a:lnTo>
                    <a:pt x="3437382" y="846124"/>
                  </a:lnTo>
                  <a:lnTo>
                    <a:pt x="3439020" y="848220"/>
                  </a:lnTo>
                  <a:lnTo>
                    <a:pt x="3441547" y="854163"/>
                  </a:lnTo>
                  <a:lnTo>
                    <a:pt x="3443046" y="845985"/>
                  </a:lnTo>
                  <a:lnTo>
                    <a:pt x="3444976" y="843749"/>
                  </a:lnTo>
                  <a:close/>
                </a:path>
                <a:path w="7272019" h="1534795">
                  <a:moveTo>
                    <a:pt x="3964940" y="1389621"/>
                  </a:moveTo>
                  <a:lnTo>
                    <a:pt x="3959580" y="1380985"/>
                  </a:lnTo>
                  <a:lnTo>
                    <a:pt x="3958234" y="1382179"/>
                  </a:lnTo>
                  <a:lnTo>
                    <a:pt x="3955859" y="1383665"/>
                  </a:lnTo>
                  <a:lnTo>
                    <a:pt x="3955859" y="1384414"/>
                  </a:lnTo>
                  <a:lnTo>
                    <a:pt x="3956685" y="1387297"/>
                  </a:lnTo>
                  <a:lnTo>
                    <a:pt x="3957866" y="1390027"/>
                  </a:lnTo>
                  <a:lnTo>
                    <a:pt x="3959428" y="1392593"/>
                  </a:lnTo>
                  <a:lnTo>
                    <a:pt x="3964940" y="1389621"/>
                  </a:lnTo>
                  <a:close/>
                </a:path>
                <a:path w="7272019" h="1534795">
                  <a:moveTo>
                    <a:pt x="4216133" y="1490103"/>
                  </a:moveTo>
                  <a:lnTo>
                    <a:pt x="4213009" y="1487424"/>
                  </a:lnTo>
                  <a:lnTo>
                    <a:pt x="4212120" y="1487424"/>
                  </a:lnTo>
                  <a:lnTo>
                    <a:pt x="4209961" y="1488211"/>
                  </a:lnTo>
                  <a:lnTo>
                    <a:pt x="4208513" y="1489710"/>
                  </a:lnTo>
                  <a:lnTo>
                    <a:pt x="4207802" y="1491881"/>
                  </a:lnTo>
                  <a:lnTo>
                    <a:pt x="4207345" y="1492935"/>
                  </a:lnTo>
                  <a:lnTo>
                    <a:pt x="4209580" y="1494866"/>
                  </a:lnTo>
                  <a:lnTo>
                    <a:pt x="4211218" y="1497101"/>
                  </a:lnTo>
                  <a:lnTo>
                    <a:pt x="4213453" y="1494561"/>
                  </a:lnTo>
                  <a:lnTo>
                    <a:pt x="4215841" y="1492186"/>
                  </a:lnTo>
                  <a:lnTo>
                    <a:pt x="4216133" y="1490103"/>
                  </a:lnTo>
                  <a:close/>
                </a:path>
                <a:path w="7272019" h="1534795">
                  <a:moveTo>
                    <a:pt x="4280459" y="797306"/>
                  </a:moveTo>
                  <a:lnTo>
                    <a:pt x="4274807" y="793432"/>
                  </a:lnTo>
                  <a:lnTo>
                    <a:pt x="4272978" y="795705"/>
                  </a:lnTo>
                  <a:lnTo>
                    <a:pt x="4271480" y="798195"/>
                  </a:lnTo>
                  <a:lnTo>
                    <a:pt x="4270337" y="800874"/>
                  </a:lnTo>
                  <a:lnTo>
                    <a:pt x="4270032" y="801624"/>
                  </a:lnTo>
                  <a:lnTo>
                    <a:pt x="4272864" y="803402"/>
                  </a:lnTo>
                  <a:lnTo>
                    <a:pt x="4274210" y="804748"/>
                  </a:lnTo>
                  <a:lnTo>
                    <a:pt x="4280459" y="797306"/>
                  </a:lnTo>
                  <a:close/>
                </a:path>
                <a:path w="7272019" h="1534795">
                  <a:moveTo>
                    <a:pt x="4285970" y="829602"/>
                  </a:moveTo>
                  <a:lnTo>
                    <a:pt x="4283443" y="827963"/>
                  </a:lnTo>
                  <a:lnTo>
                    <a:pt x="4282249" y="825284"/>
                  </a:lnTo>
                  <a:lnTo>
                    <a:pt x="4278376" y="826477"/>
                  </a:lnTo>
                  <a:lnTo>
                    <a:pt x="4276890" y="828713"/>
                  </a:lnTo>
                  <a:lnTo>
                    <a:pt x="4275099" y="830351"/>
                  </a:lnTo>
                  <a:lnTo>
                    <a:pt x="4276585" y="831837"/>
                  </a:lnTo>
                  <a:lnTo>
                    <a:pt x="4277626" y="834517"/>
                  </a:lnTo>
                  <a:lnTo>
                    <a:pt x="4281500" y="834224"/>
                  </a:lnTo>
                  <a:lnTo>
                    <a:pt x="4283138" y="831837"/>
                  </a:lnTo>
                  <a:lnTo>
                    <a:pt x="4285970" y="829602"/>
                  </a:lnTo>
                  <a:close/>
                </a:path>
                <a:path w="7272019" h="1534795">
                  <a:moveTo>
                    <a:pt x="4357294" y="806983"/>
                  </a:moveTo>
                  <a:lnTo>
                    <a:pt x="4352823" y="803554"/>
                  </a:lnTo>
                  <a:lnTo>
                    <a:pt x="4351185" y="801319"/>
                  </a:lnTo>
                  <a:lnTo>
                    <a:pt x="4347908" y="801319"/>
                  </a:lnTo>
                  <a:lnTo>
                    <a:pt x="4346422" y="803554"/>
                  </a:lnTo>
                  <a:lnTo>
                    <a:pt x="4344784" y="804900"/>
                  </a:lnTo>
                  <a:lnTo>
                    <a:pt x="4346575" y="806678"/>
                  </a:lnTo>
                  <a:lnTo>
                    <a:pt x="4348810" y="809218"/>
                  </a:lnTo>
                  <a:lnTo>
                    <a:pt x="4351782" y="810399"/>
                  </a:lnTo>
                  <a:lnTo>
                    <a:pt x="4354169" y="808316"/>
                  </a:lnTo>
                  <a:lnTo>
                    <a:pt x="4357294" y="806983"/>
                  </a:lnTo>
                  <a:close/>
                </a:path>
                <a:path w="7272019" h="1534795">
                  <a:moveTo>
                    <a:pt x="4906886" y="1451102"/>
                  </a:moveTo>
                  <a:lnTo>
                    <a:pt x="4904206" y="1449463"/>
                  </a:lnTo>
                  <a:lnTo>
                    <a:pt x="4902720" y="1447977"/>
                  </a:lnTo>
                  <a:lnTo>
                    <a:pt x="4901082" y="1449616"/>
                  </a:lnTo>
                  <a:lnTo>
                    <a:pt x="4898555" y="1451698"/>
                  </a:lnTo>
                  <a:lnTo>
                    <a:pt x="4897958" y="1454073"/>
                  </a:lnTo>
                  <a:lnTo>
                    <a:pt x="4900193" y="1456016"/>
                  </a:lnTo>
                  <a:lnTo>
                    <a:pt x="4901831" y="1458544"/>
                  </a:lnTo>
                  <a:lnTo>
                    <a:pt x="4904054" y="1455864"/>
                  </a:lnTo>
                  <a:lnTo>
                    <a:pt x="4906594" y="1453476"/>
                  </a:lnTo>
                  <a:lnTo>
                    <a:pt x="4906886" y="1451102"/>
                  </a:lnTo>
                  <a:close/>
                </a:path>
                <a:path w="7272019" h="1534795">
                  <a:moveTo>
                    <a:pt x="5135753" y="984275"/>
                  </a:moveTo>
                  <a:lnTo>
                    <a:pt x="5132921" y="982484"/>
                  </a:lnTo>
                  <a:lnTo>
                    <a:pt x="5131587" y="980998"/>
                  </a:lnTo>
                  <a:lnTo>
                    <a:pt x="5129949" y="982637"/>
                  </a:lnTo>
                  <a:lnTo>
                    <a:pt x="5127561" y="984719"/>
                  </a:lnTo>
                  <a:lnTo>
                    <a:pt x="5126672" y="987107"/>
                  </a:lnTo>
                  <a:lnTo>
                    <a:pt x="5128907" y="989190"/>
                  </a:lnTo>
                  <a:lnTo>
                    <a:pt x="5130533" y="991717"/>
                  </a:lnTo>
                  <a:lnTo>
                    <a:pt x="5132921" y="988885"/>
                  </a:lnTo>
                  <a:lnTo>
                    <a:pt x="5135156" y="986358"/>
                  </a:lnTo>
                  <a:lnTo>
                    <a:pt x="5135753" y="984275"/>
                  </a:lnTo>
                  <a:close/>
                </a:path>
                <a:path w="7272019" h="1534795">
                  <a:moveTo>
                    <a:pt x="5136642" y="732701"/>
                  </a:moveTo>
                  <a:lnTo>
                    <a:pt x="5130393" y="727494"/>
                  </a:lnTo>
                  <a:lnTo>
                    <a:pt x="5127561" y="729424"/>
                  </a:lnTo>
                  <a:lnTo>
                    <a:pt x="5127561" y="733590"/>
                  </a:lnTo>
                  <a:lnTo>
                    <a:pt x="5129644" y="735520"/>
                  </a:lnTo>
                  <a:lnTo>
                    <a:pt x="5131435" y="738797"/>
                  </a:lnTo>
                  <a:lnTo>
                    <a:pt x="5134267" y="734783"/>
                  </a:lnTo>
                  <a:lnTo>
                    <a:pt x="5136642" y="732701"/>
                  </a:lnTo>
                  <a:close/>
                </a:path>
                <a:path w="7272019" h="1534795">
                  <a:moveTo>
                    <a:pt x="5139029" y="1170495"/>
                  </a:moveTo>
                  <a:lnTo>
                    <a:pt x="5135753" y="1168717"/>
                  </a:lnTo>
                  <a:lnTo>
                    <a:pt x="5134851" y="1166037"/>
                  </a:lnTo>
                  <a:lnTo>
                    <a:pt x="5131282" y="1166329"/>
                  </a:lnTo>
                  <a:lnTo>
                    <a:pt x="5129796" y="1168857"/>
                  </a:lnTo>
                  <a:lnTo>
                    <a:pt x="5128158" y="1170495"/>
                  </a:lnTo>
                  <a:lnTo>
                    <a:pt x="5129644" y="1171981"/>
                  </a:lnTo>
                  <a:lnTo>
                    <a:pt x="5131130" y="1174661"/>
                  </a:lnTo>
                  <a:lnTo>
                    <a:pt x="5134407" y="1174965"/>
                  </a:lnTo>
                  <a:lnTo>
                    <a:pt x="5136350" y="1172578"/>
                  </a:lnTo>
                  <a:lnTo>
                    <a:pt x="5139029" y="1170495"/>
                  </a:lnTo>
                  <a:close/>
                </a:path>
                <a:path w="7272019" h="1534795">
                  <a:moveTo>
                    <a:pt x="5157635" y="990828"/>
                  </a:moveTo>
                  <a:lnTo>
                    <a:pt x="5153469" y="984123"/>
                  </a:lnTo>
                  <a:lnTo>
                    <a:pt x="5151831" y="985316"/>
                  </a:lnTo>
                  <a:lnTo>
                    <a:pt x="5148999" y="985761"/>
                  </a:lnTo>
                  <a:lnTo>
                    <a:pt x="5148707" y="989634"/>
                  </a:lnTo>
                  <a:lnTo>
                    <a:pt x="5150637" y="991717"/>
                  </a:lnTo>
                  <a:lnTo>
                    <a:pt x="5151539" y="993800"/>
                  </a:lnTo>
                  <a:lnTo>
                    <a:pt x="5157635" y="990828"/>
                  </a:lnTo>
                  <a:close/>
                </a:path>
                <a:path w="7272019" h="1534795">
                  <a:moveTo>
                    <a:pt x="5163744" y="662736"/>
                  </a:moveTo>
                  <a:lnTo>
                    <a:pt x="5158981" y="653503"/>
                  </a:lnTo>
                  <a:lnTo>
                    <a:pt x="5154358" y="655294"/>
                  </a:lnTo>
                  <a:lnTo>
                    <a:pt x="5156149" y="658266"/>
                  </a:lnTo>
                  <a:lnTo>
                    <a:pt x="5157787" y="661250"/>
                  </a:lnTo>
                  <a:lnTo>
                    <a:pt x="5159870" y="664070"/>
                  </a:lnTo>
                  <a:lnTo>
                    <a:pt x="5160175" y="664375"/>
                  </a:lnTo>
                  <a:lnTo>
                    <a:pt x="5162410" y="662736"/>
                  </a:lnTo>
                  <a:lnTo>
                    <a:pt x="5163744" y="662736"/>
                  </a:lnTo>
                  <a:close/>
                </a:path>
                <a:path w="7272019" h="1534795">
                  <a:moveTo>
                    <a:pt x="5232235" y="1489951"/>
                  </a:moveTo>
                  <a:lnTo>
                    <a:pt x="5229999" y="1488020"/>
                  </a:lnTo>
                  <a:lnTo>
                    <a:pt x="5228361" y="1485633"/>
                  </a:lnTo>
                  <a:lnTo>
                    <a:pt x="5226736" y="1488313"/>
                  </a:lnTo>
                  <a:lnTo>
                    <a:pt x="5223599" y="1490548"/>
                  </a:lnTo>
                  <a:lnTo>
                    <a:pt x="5223307" y="1492935"/>
                  </a:lnTo>
                  <a:lnTo>
                    <a:pt x="5225986" y="1494561"/>
                  </a:lnTo>
                  <a:lnTo>
                    <a:pt x="5227320" y="1496060"/>
                  </a:lnTo>
                  <a:lnTo>
                    <a:pt x="5228958" y="1494421"/>
                  </a:lnTo>
                  <a:lnTo>
                    <a:pt x="5231346" y="1492631"/>
                  </a:lnTo>
                  <a:lnTo>
                    <a:pt x="5232235" y="1489951"/>
                  </a:lnTo>
                  <a:close/>
                </a:path>
                <a:path w="7272019" h="1534795">
                  <a:moveTo>
                    <a:pt x="5271998" y="805637"/>
                  </a:moveTo>
                  <a:lnTo>
                    <a:pt x="5269458" y="804151"/>
                  </a:lnTo>
                  <a:lnTo>
                    <a:pt x="5268125" y="802513"/>
                  </a:lnTo>
                  <a:lnTo>
                    <a:pt x="5262765" y="807720"/>
                  </a:lnTo>
                  <a:lnTo>
                    <a:pt x="5267680" y="812482"/>
                  </a:lnTo>
                  <a:lnTo>
                    <a:pt x="5269458" y="810260"/>
                  </a:lnTo>
                  <a:lnTo>
                    <a:pt x="5271694" y="808621"/>
                  </a:lnTo>
                  <a:lnTo>
                    <a:pt x="5271998" y="805637"/>
                  </a:lnTo>
                  <a:close/>
                </a:path>
                <a:path w="7272019" h="1534795">
                  <a:moveTo>
                    <a:pt x="5492521" y="1379943"/>
                  </a:moveTo>
                  <a:lnTo>
                    <a:pt x="5488940" y="1378013"/>
                  </a:lnTo>
                  <a:lnTo>
                    <a:pt x="5486565" y="1375930"/>
                  </a:lnTo>
                  <a:lnTo>
                    <a:pt x="5483288" y="1375930"/>
                  </a:lnTo>
                  <a:lnTo>
                    <a:pt x="5480609" y="1378750"/>
                  </a:lnTo>
                  <a:lnTo>
                    <a:pt x="5480609" y="1380096"/>
                  </a:lnTo>
                  <a:lnTo>
                    <a:pt x="5481244" y="1382433"/>
                  </a:lnTo>
                  <a:lnTo>
                    <a:pt x="5482679" y="1384071"/>
                  </a:lnTo>
                  <a:lnTo>
                    <a:pt x="5485968" y="1385455"/>
                  </a:lnTo>
                  <a:lnTo>
                    <a:pt x="5488203" y="1382915"/>
                  </a:lnTo>
                  <a:lnTo>
                    <a:pt x="5492521" y="1379943"/>
                  </a:lnTo>
                  <a:close/>
                </a:path>
                <a:path w="7272019" h="1534795">
                  <a:moveTo>
                    <a:pt x="5635904" y="1521510"/>
                  </a:moveTo>
                  <a:lnTo>
                    <a:pt x="5633682" y="1519580"/>
                  </a:lnTo>
                  <a:lnTo>
                    <a:pt x="5631891" y="1517192"/>
                  </a:lnTo>
                  <a:lnTo>
                    <a:pt x="5629211" y="1516900"/>
                  </a:lnTo>
                  <a:lnTo>
                    <a:pt x="5627573" y="1519428"/>
                  </a:lnTo>
                  <a:lnTo>
                    <a:pt x="5626227" y="1520761"/>
                  </a:lnTo>
                  <a:lnTo>
                    <a:pt x="5631891" y="1526273"/>
                  </a:lnTo>
                  <a:lnTo>
                    <a:pt x="5635904" y="1521510"/>
                  </a:lnTo>
                  <a:close/>
                </a:path>
                <a:path w="7272019" h="1534795">
                  <a:moveTo>
                    <a:pt x="5817717" y="1097114"/>
                  </a:moveTo>
                  <a:lnTo>
                    <a:pt x="5815342" y="1095324"/>
                  </a:lnTo>
                  <a:lnTo>
                    <a:pt x="5813399" y="1092796"/>
                  </a:lnTo>
                  <a:lnTo>
                    <a:pt x="5812206" y="1093089"/>
                  </a:lnTo>
                  <a:lnTo>
                    <a:pt x="5809920" y="1093952"/>
                  </a:lnTo>
                  <a:lnTo>
                    <a:pt x="5808383" y="1095540"/>
                  </a:lnTo>
                  <a:lnTo>
                    <a:pt x="5807291" y="1098740"/>
                  </a:lnTo>
                  <a:lnTo>
                    <a:pt x="5809526" y="1102169"/>
                  </a:lnTo>
                  <a:lnTo>
                    <a:pt x="5813399" y="1101572"/>
                  </a:lnTo>
                  <a:lnTo>
                    <a:pt x="5815038" y="1099337"/>
                  </a:lnTo>
                  <a:lnTo>
                    <a:pt x="5817717" y="1097114"/>
                  </a:lnTo>
                  <a:close/>
                </a:path>
                <a:path w="7272019" h="1534795">
                  <a:moveTo>
                    <a:pt x="5889193" y="1344218"/>
                  </a:moveTo>
                  <a:lnTo>
                    <a:pt x="5886513" y="1342580"/>
                  </a:lnTo>
                  <a:lnTo>
                    <a:pt x="5885167" y="1341094"/>
                  </a:lnTo>
                  <a:lnTo>
                    <a:pt x="5883529" y="1342732"/>
                  </a:lnTo>
                  <a:lnTo>
                    <a:pt x="5881294" y="1344663"/>
                  </a:lnTo>
                  <a:lnTo>
                    <a:pt x="5880405" y="1347050"/>
                  </a:lnTo>
                  <a:lnTo>
                    <a:pt x="5882640" y="1348981"/>
                  </a:lnTo>
                  <a:lnTo>
                    <a:pt x="5884278" y="1351368"/>
                  </a:lnTo>
                  <a:lnTo>
                    <a:pt x="5886513" y="1348689"/>
                  </a:lnTo>
                  <a:lnTo>
                    <a:pt x="5888596" y="1346593"/>
                  </a:lnTo>
                  <a:lnTo>
                    <a:pt x="5889193" y="1344218"/>
                  </a:lnTo>
                  <a:close/>
                </a:path>
                <a:path w="7272019" h="1534795">
                  <a:moveTo>
                    <a:pt x="6358979" y="1530299"/>
                  </a:moveTo>
                  <a:lnTo>
                    <a:pt x="6356439" y="1528203"/>
                  </a:lnTo>
                  <a:lnTo>
                    <a:pt x="6354661" y="1525981"/>
                  </a:lnTo>
                  <a:lnTo>
                    <a:pt x="6353162" y="1525828"/>
                  </a:lnTo>
                  <a:lnTo>
                    <a:pt x="6350838" y="1526374"/>
                  </a:lnTo>
                  <a:lnTo>
                    <a:pt x="6349403" y="1527810"/>
                  </a:lnTo>
                  <a:lnTo>
                    <a:pt x="6348844" y="1530146"/>
                  </a:lnTo>
                  <a:lnTo>
                    <a:pt x="6348704" y="1531632"/>
                  </a:lnTo>
                  <a:lnTo>
                    <a:pt x="6351524" y="1534160"/>
                  </a:lnTo>
                  <a:lnTo>
                    <a:pt x="6354508" y="1534756"/>
                  </a:lnTo>
                  <a:lnTo>
                    <a:pt x="6356439" y="1532229"/>
                  </a:lnTo>
                  <a:lnTo>
                    <a:pt x="6358979" y="1530299"/>
                  </a:lnTo>
                  <a:close/>
                </a:path>
                <a:path w="7272019" h="1534795">
                  <a:moveTo>
                    <a:pt x="6649631" y="1456613"/>
                  </a:moveTo>
                  <a:lnTo>
                    <a:pt x="6647243" y="1454823"/>
                  </a:lnTo>
                  <a:lnTo>
                    <a:pt x="6645161" y="1452435"/>
                  </a:lnTo>
                  <a:lnTo>
                    <a:pt x="6643967" y="1452740"/>
                  </a:lnTo>
                  <a:lnTo>
                    <a:pt x="6641719" y="1453629"/>
                  </a:lnTo>
                  <a:lnTo>
                    <a:pt x="6640169" y="1455216"/>
                  </a:lnTo>
                  <a:lnTo>
                    <a:pt x="6639357" y="1457502"/>
                  </a:lnTo>
                  <a:lnTo>
                    <a:pt x="6639065" y="1458544"/>
                  </a:lnTo>
                  <a:lnTo>
                    <a:pt x="6641439" y="1462112"/>
                  </a:lnTo>
                  <a:lnTo>
                    <a:pt x="6645313" y="1461223"/>
                  </a:lnTo>
                  <a:lnTo>
                    <a:pt x="6646951" y="1458988"/>
                  </a:lnTo>
                  <a:lnTo>
                    <a:pt x="6649631" y="1456613"/>
                  </a:lnTo>
                  <a:close/>
                </a:path>
                <a:path w="7272019" h="1534795">
                  <a:moveTo>
                    <a:pt x="6716192" y="1164247"/>
                  </a:moveTo>
                  <a:lnTo>
                    <a:pt x="6712915" y="1161567"/>
                  </a:lnTo>
                  <a:lnTo>
                    <a:pt x="6712166" y="1161567"/>
                  </a:lnTo>
                  <a:lnTo>
                    <a:pt x="6709931" y="1162342"/>
                  </a:lnTo>
                  <a:lnTo>
                    <a:pt x="6708394" y="1163828"/>
                  </a:lnTo>
                  <a:lnTo>
                    <a:pt x="6707556" y="1166037"/>
                  </a:lnTo>
                  <a:lnTo>
                    <a:pt x="6707251" y="1167218"/>
                  </a:lnTo>
                  <a:lnTo>
                    <a:pt x="6709638" y="1169162"/>
                  </a:lnTo>
                  <a:lnTo>
                    <a:pt x="6711124" y="1171384"/>
                  </a:lnTo>
                  <a:lnTo>
                    <a:pt x="6713360" y="1168717"/>
                  </a:lnTo>
                  <a:lnTo>
                    <a:pt x="6715595" y="1166622"/>
                  </a:lnTo>
                  <a:lnTo>
                    <a:pt x="6716192" y="1164247"/>
                  </a:lnTo>
                  <a:close/>
                </a:path>
                <a:path w="7272019" h="1534795">
                  <a:moveTo>
                    <a:pt x="6721996" y="1312659"/>
                  </a:moveTo>
                  <a:lnTo>
                    <a:pt x="6716192" y="1308785"/>
                  </a:lnTo>
                  <a:lnTo>
                    <a:pt x="6714503" y="1311198"/>
                  </a:lnTo>
                  <a:lnTo>
                    <a:pt x="6713017" y="1313738"/>
                  </a:lnTo>
                  <a:lnTo>
                    <a:pt x="6711721" y="1316380"/>
                  </a:lnTo>
                  <a:lnTo>
                    <a:pt x="6711569" y="1316977"/>
                  </a:lnTo>
                  <a:lnTo>
                    <a:pt x="6714401" y="1318768"/>
                  </a:lnTo>
                  <a:lnTo>
                    <a:pt x="6715887" y="1320101"/>
                  </a:lnTo>
                  <a:lnTo>
                    <a:pt x="6721996" y="1312659"/>
                  </a:lnTo>
                  <a:close/>
                </a:path>
                <a:path w="7272019" h="1534795">
                  <a:moveTo>
                    <a:pt x="6861670" y="1198626"/>
                  </a:moveTo>
                  <a:lnTo>
                    <a:pt x="6859435" y="1195362"/>
                  </a:lnTo>
                  <a:lnTo>
                    <a:pt x="6855561" y="1195959"/>
                  </a:lnTo>
                  <a:lnTo>
                    <a:pt x="6854076" y="1198181"/>
                  </a:lnTo>
                  <a:lnTo>
                    <a:pt x="6851396" y="1200416"/>
                  </a:lnTo>
                  <a:lnTo>
                    <a:pt x="6854076" y="1202055"/>
                  </a:lnTo>
                  <a:lnTo>
                    <a:pt x="6856006" y="1204442"/>
                  </a:lnTo>
                  <a:lnTo>
                    <a:pt x="6856908" y="1204137"/>
                  </a:lnTo>
                  <a:lnTo>
                    <a:pt x="6859105" y="1203299"/>
                  </a:lnTo>
                  <a:lnTo>
                    <a:pt x="6860603" y="1201762"/>
                  </a:lnTo>
                  <a:lnTo>
                    <a:pt x="6861670" y="1198626"/>
                  </a:lnTo>
                  <a:close/>
                </a:path>
                <a:path w="7272019" h="1534795">
                  <a:moveTo>
                    <a:pt x="7120014" y="1455864"/>
                  </a:moveTo>
                  <a:lnTo>
                    <a:pt x="7117181" y="1454226"/>
                  </a:lnTo>
                  <a:lnTo>
                    <a:pt x="7115835" y="1452740"/>
                  </a:lnTo>
                  <a:lnTo>
                    <a:pt x="7114197" y="1454226"/>
                  </a:lnTo>
                  <a:lnTo>
                    <a:pt x="7111670" y="1456309"/>
                  </a:lnTo>
                  <a:lnTo>
                    <a:pt x="7111073" y="1458696"/>
                  </a:lnTo>
                  <a:lnTo>
                    <a:pt x="7113308" y="1460779"/>
                  </a:lnTo>
                  <a:lnTo>
                    <a:pt x="7114794" y="1463154"/>
                  </a:lnTo>
                  <a:lnTo>
                    <a:pt x="7117181" y="1460474"/>
                  </a:lnTo>
                  <a:lnTo>
                    <a:pt x="7119417" y="1458239"/>
                  </a:lnTo>
                  <a:lnTo>
                    <a:pt x="7120014" y="1455864"/>
                  </a:lnTo>
                  <a:close/>
                </a:path>
                <a:path w="7272019" h="1534795">
                  <a:moveTo>
                    <a:pt x="7149046" y="1373390"/>
                  </a:moveTo>
                  <a:lnTo>
                    <a:pt x="7146366" y="1371752"/>
                  </a:lnTo>
                  <a:lnTo>
                    <a:pt x="7144880" y="1370266"/>
                  </a:lnTo>
                  <a:lnTo>
                    <a:pt x="7143382" y="1371904"/>
                  </a:lnTo>
                  <a:lnTo>
                    <a:pt x="7141007" y="1373987"/>
                  </a:lnTo>
                  <a:lnTo>
                    <a:pt x="7140118" y="1376375"/>
                  </a:lnTo>
                  <a:lnTo>
                    <a:pt x="7142493" y="1378305"/>
                  </a:lnTo>
                  <a:lnTo>
                    <a:pt x="7144131" y="1380693"/>
                  </a:lnTo>
                  <a:lnTo>
                    <a:pt x="7146366" y="1378013"/>
                  </a:lnTo>
                  <a:lnTo>
                    <a:pt x="7148754" y="1375473"/>
                  </a:lnTo>
                  <a:lnTo>
                    <a:pt x="7149046" y="1373390"/>
                  </a:lnTo>
                  <a:close/>
                </a:path>
                <a:path w="7272019" h="1534795">
                  <a:moveTo>
                    <a:pt x="7160069" y="1345107"/>
                  </a:moveTo>
                  <a:lnTo>
                    <a:pt x="7157834" y="1343469"/>
                  </a:lnTo>
                  <a:lnTo>
                    <a:pt x="7155891" y="1340942"/>
                  </a:lnTo>
                  <a:lnTo>
                    <a:pt x="7154710" y="1341386"/>
                  </a:lnTo>
                  <a:lnTo>
                    <a:pt x="7152462" y="1342123"/>
                  </a:lnTo>
                  <a:lnTo>
                    <a:pt x="7150976" y="1343609"/>
                  </a:lnTo>
                  <a:lnTo>
                    <a:pt x="7149935" y="1346746"/>
                  </a:lnTo>
                  <a:lnTo>
                    <a:pt x="7152018" y="1350175"/>
                  </a:lnTo>
                  <a:lnTo>
                    <a:pt x="7155891" y="1349578"/>
                  </a:lnTo>
                  <a:lnTo>
                    <a:pt x="7157390" y="1347343"/>
                  </a:lnTo>
                  <a:lnTo>
                    <a:pt x="7160069" y="1345107"/>
                  </a:lnTo>
                  <a:close/>
                </a:path>
                <a:path w="7272019" h="1534795">
                  <a:moveTo>
                    <a:pt x="7271893" y="1417904"/>
                  </a:moveTo>
                  <a:lnTo>
                    <a:pt x="7269658" y="1416265"/>
                  </a:lnTo>
                  <a:lnTo>
                    <a:pt x="7268311" y="1413586"/>
                  </a:lnTo>
                  <a:lnTo>
                    <a:pt x="7264743" y="1414780"/>
                  </a:lnTo>
                  <a:lnTo>
                    <a:pt x="7263257" y="1417015"/>
                  </a:lnTo>
                  <a:lnTo>
                    <a:pt x="7261758" y="1418501"/>
                  </a:lnTo>
                  <a:lnTo>
                    <a:pt x="7263104" y="1419987"/>
                  </a:lnTo>
                  <a:lnTo>
                    <a:pt x="7264146" y="1422819"/>
                  </a:lnTo>
                  <a:lnTo>
                    <a:pt x="7267715" y="1422222"/>
                  </a:lnTo>
                  <a:lnTo>
                    <a:pt x="7269353" y="1419987"/>
                  </a:lnTo>
                  <a:lnTo>
                    <a:pt x="7271893" y="1417904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033379" y="7637970"/>
              <a:ext cx="7238365" cy="1384300"/>
            </a:xfrm>
            <a:custGeom>
              <a:avLst/>
              <a:gdLst/>
              <a:ahLst/>
              <a:cxnLst/>
              <a:rect l="l" t="t" r="r" b="b"/>
              <a:pathLst>
                <a:path w="7238365" h="1384300">
                  <a:moveTo>
                    <a:pt x="5956" y="34988"/>
                  </a:moveTo>
                  <a:lnTo>
                    <a:pt x="5219" y="33794"/>
                  </a:lnTo>
                  <a:lnTo>
                    <a:pt x="4470" y="31711"/>
                  </a:lnTo>
                  <a:lnTo>
                    <a:pt x="2679" y="31115"/>
                  </a:lnTo>
                  <a:lnTo>
                    <a:pt x="1193" y="33197"/>
                  </a:lnTo>
                  <a:lnTo>
                    <a:pt x="0" y="33197"/>
                  </a:lnTo>
                  <a:lnTo>
                    <a:pt x="2984" y="38112"/>
                  </a:lnTo>
                  <a:lnTo>
                    <a:pt x="5956" y="34988"/>
                  </a:lnTo>
                  <a:close/>
                </a:path>
                <a:path w="7238365" h="1384300">
                  <a:moveTo>
                    <a:pt x="193128" y="103606"/>
                  </a:moveTo>
                  <a:lnTo>
                    <a:pt x="188963" y="102273"/>
                  </a:lnTo>
                  <a:lnTo>
                    <a:pt x="188061" y="103466"/>
                  </a:lnTo>
                  <a:lnTo>
                    <a:pt x="186423" y="104800"/>
                  </a:lnTo>
                  <a:lnTo>
                    <a:pt x="187020" y="106883"/>
                  </a:lnTo>
                  <a:lnTo>
                    <a:pt x="188810" y="107632"/>
                  </a:lnTo>
                  <a:lnTo>
                    <a:pt x="190004" y="108521"/>
                  </a:lnTo>
                  <a:lnTo>
                    <a:pt x="193128" y="103606"/>
                  </a:lnTo>
                  <a:close/>
                </a:path>
                <a:path w="7238365" h="1384300">
                  <a:moveTo>
                    <a:pt x="300037" y="1498"/>
                  </a:moveTo>
                  <a:lnTo>
                    <a:pt x="295871" y="0"/>
                  </a:lnTo>
                  <a:lnTo>
                    <a:pt x="295871" y="1346"/>
                  </a:lnTo>
                  <a:lnTo>
                    <a:pt x="293484" y="2387"/>
                  </a:lnTo>
                  <a:lnTo>
                    <a:pt x="294081" y="4775"/>
                  </a:lnTo>
                  <a:lnTo>
                    <a:pt x="295871" y="5511"/>
                  </a:lnTo>
                  <a:lnTo>
                    <a:pt x="297065" y="6400"/>
                  </a:lnTo>
                  <a:lnTo>
                    <a:pt x="300037" y="1498"/>
                  </a:lnTo>
                  <a:close/>
                </a:path>
                <a:path w="7238365" h="1384300">
                  <a:moveTo>
                    <a:pt x="301536" y="69227"/>
                  </a:moveTo>
                  <a:lnTo>
                    <a:pt x="301231" y="65659"/>
                  </a:lnTo>
                  <a:lnTo>
                    <a:pt x="297065" y="66840"/>
                  </a:lnTo>
                  <a:lnTo>
                    <a:pt x="294081" y="68033"/>
                  </a:lnTo>
                  <a:lnTo>
                    <a:pt x="292900" y="70116"/>
                  </a:lnTo>
                  <a:lnTo>
                    <a:pt x="294678" y="72644"/>
                  </a:lnTo>
                  <a:lnTo>
                    <a:pt x="295871" y="75780"/>
                  </a:lnTo>
                  <a:lnTo>
                    <a:pt x="297891" y="74002"/>
                  </a:lnTo>
                  <a:lnTo>
                    <a:pt x="299681" y="72009"/>
                  </a:lnTo>
                  <a:lnTo>
                    <a:pt x="301231" y="69824"/>
                  </a:lnTo>
                  <a:lnTo>
                    <a:pt x="301536" y="69227"/>
                  </a:lnTo>
                  <a:close/>
                </a:path>
                <a:path w="7238365" h="1384300">
                  <a:moveTo>
                    <a:pt x="302425" y="176555"/>
                  </a:moveTo>
                  <a:lnTo>
                    <a:pt x="301980" y="175209"/>
                  </a:lnTo>
                  <a:lnTo>
                    <a:pt x="301675" y="173278"/>
                  </a:lnTo>
                  <a:lnTo>
                    <a:pt x="299897" y="172085"/>
                  </a:lnTo>
                  <a:lnTo>
                    <a:pt x="298107" y="173570"/>
                  </a:lnTo>
                  <a:lnTo>
                    <a:pt x="296621" y="173570"/>
                  </a:lnTo>
                  <a:lnTo>
                    <a:pt x="298996" y="179235"/>
                  </a:lnTo>
                  <a:lnTo>
                    <a:pt x="302425" y="176555"/>
                  </a:lnTo>
                  <a:close/>
                </a:path>
                <a:path w="7238365" h="1384300">
                  <a:moveTo>
                    <a:pt x="337121" y="102425"/>
                  </a:moveTo>
                  <a:lnTo>
                    <a:pt x="334733" y="99593"/>
                  </a:lnTo>
                  <a:lnTo>
                    <a:pt x="332943" y="100228"/>
                  </a:lnTo>
                  <a:lnTo>
                    <a:pt x="331254" y="101066"/>
                  </a:lnTo>
                  <a:lnTo>
                    <a:pt x="329666" y="102120"/>
                  </a:lnTo>
                  <a:lnTo>
                    <a:pt x="332359" y="106591"/>
                  </a:lnTo>
                  <a:lnTo>
                    <a:pt x="333959" y="105549"/>
                  </a:lnTo>
                  <a:lnTo>
                    <a:pt x="335407" y="104305"/>
                  </a:lnTo>
                  <a:lnTo>
                    <a:pt x="336677" y="102870"/>
                  </a:lnTo>
                  <a:lnTo>
                    <a:pt x="337121" y="102425"/>
                  </a:lnTo>
                  <a:close/>
                </a:path>
                <a:path w="7238365" h="1384300">
                  <a:moveTo>
                    <a:pt x="448348" y="286410"/>
                  </a:moveTo>
                  <a:lnTo>
                    <a:pt x="447154" y="285673"/>
                  </a:lnTo>
                  <a:lnTo>
                    <a:pt x="445960" y="284035"/>
                  </a:lnTo>
                  <a:lnTo>
                    <a:pt x="443585" y="284632"/>
                  </a:lnTo>
                  <a:lnTo>
                    <a:pt x="442836" y="286410"/>
                  </a:lnTo>
                  <a:lnTo>
                    <a:pt x="441947" y="287604"/>
                  </a:lnTo>
                  <a:lnTo>
                    <a:pt x="446862" y="290576"/>
                  </a:lnTo>
                  <a:lnTo>
                    <a:pt x="447306" y="289242"/>
                  </a:lnTo>
                  <a:lnTo>
                    <a:pt x="448348" y="287896"/>
                  </a:lnTo>
                  <a:lnTo>
                    <a:pt x="448348" y="286410"/>
                  </a:lnTo>
                  <a:close/>
                </a:path>
                <a:path w="7238365" h="1384300">
                  <a:moveTo>
                    <a:pt x="521754" y="258572"/>
                  </a:moveTo>
                  <a:lnTo>
                    <a:pt x="520522" y="257048"/>
                  </a:lnTo>
                  <a:lnTo>
                    <a:pt x="519087" y="255765"/>
                  </a:lnTo>
                  <a:lnTo>
                    <a:pt x="517436" y="254711"/>
                  </a:lnTo>
                  <a:lnTo>
                    <a:pt x="514604" y="259029"/>
                  </a:lnTo>
                  <a:lnTo>
                    <a:pt x="516140" y="260121"/>
                  </a:lnTo>
                  <a:lnTo>
                    <a:pt x="517766" y="261010"/>
                  </a:lnTo>
                  <a:lnTo>
                    <a:pt x="519518" y="261708"/>
                  </a:lnTo>
                  <a:lnTo>
                    <a:pt x="519963" y="261848"/>
                  </a:lnTo>
                  <a:lnTo>
                    <a:pt x="521754" y="258572"/>
                  </a:lnTo>
                  <a:close/>
                </a:path>
                <a:path w="7238365" h="1384300">
                  <a:moveTo>
                    <a:pt x="632980" y="324815"/>
                  </a:moveTo>
                  <a:lnTo>
                    <a:pt x="630059" y="323507"/>
                  </a:lnTo>
                  <a:lnTo>
                    <a:pt x="627037" y="322503"/>
                  </a:lnTo>
                  <a:lnTo>
                    <a:pt x="623900" y="321843"/>
                  </a:lnTo>
                  <a:lnTo>
                    <a:pt x="622566" y="321691"/>
                  </a:lnTo>
                  <a:lnTo>
                    <a:pt x="620179" y="323926"/>
                  </a:lnTo>
                  <a:lnTo>
                    <a:pt x="620496" y="325945"/>
                  </a:lnTo>
                  <a:lnTo>
                    <a:pt x="621093" y="327875"/>
                  </a:lnTo>
                  <a:lnTo>
                    <a:pt x="621969" y="329730"/>
                  </a:lnTo>
                  <a:lnTo>
                    <a:pt x="632980" y="324815"/>
                  </a:lnTo>
                  <a:close/>
                </a:path>
                <a:path w="7238365" h="1384300">
                  <a:moveTo>
                    <a:pt x="660387" y="319608"/>
                  </a:moveTo>
                  <a:lnTo>
                    <a:pt x="659485" y="318566"/>
                  </a:lnTo>
                  <a:lnTo>
                    <a:pt x="658749" y="317373"/>
                  </a:lnTo>
                  <a:lnTo>
                    <a:pt x="657847" y="316179"/>
                  </a:lnTo>
                  <a:lnTo>
                    <a:pt x="656513" y="316776"/>
                  </a:lnTo>
                  <a:lnTo>
                    <a:pt x="654431" y="316928"/>
                  </a:lnTo>
                  <a:lnTo>
                    <a:pt x="653529" y="318719"/>
                  </a:lnTo>
                  <a:lnTo>
                    <a:pt x="654875" y="320497"/>
                  </a:lnTo>
                  <a:lnTo>
                    <a:pt x="654875" y="321843"/>
                  </a:lnTo>
                  <a:lnTo>
                    <a:pt x="660387" y="319608"/>
                  </a:lnTo>
                  <a:close/>
                </a:path>
                <a:path w="7238365" h="1384300">
                  <a:moveTo>
                    <a:pt x="665746" y="287159"/>
                  </a:moveTo>
                  <a:lnTo>
                    <a:pt x="665378" y="285369"/>
                  </a:lnTo>
                  <a:lnTo>
                    <a:pt x="664832" y="283629"/>
                  </a:lnTo>
                  <a:lnTo>
                    <a:pt x="664108" y="281952"/>
                  </a:lnTo>
                  <a:lnTo>
                    <a:pt x="662152" y="282219"/>
                  </a:lnTo>
                  <a:lnTo>
                    <a:pt x="660273" y="282714"/>
                  </a:lnTo>
                  <a:lnTo>
                    <a:pt x="658444" y="283438"/>
                  </a:lnTo>
                  <a:lnTo>
                    <a:pt x="658888" y="284632"/>
                  </a:lnTo>
                  <a:lnTo>
                    <a:pt x="659790" y="287159"/>
                  </a:lnTo>
                  <a:lnTo>
                    <a:pt x="661771" y="287426"/>
                  </a:lnTo>
                  <a:lnTo>
                    <a:pt x="663752" y="287426"/>
                  </a:lnTo>
                  <a:lnTo>
                    <a:pt x="665746" y="287159"/>
                  </a:lnTo>
                  <a:close/>
                </a:path>
                <a:path w="7238365" h="1384300">
                  <a:moveTo>
                    <a:pt x="736028" y="900912"/>
                  </a:moveTo>
                  <a:lnTo>
                    <a:pt x="734834" y="897039"/>
                  </a:lnTo>
                  <a:lnTo>
                    <a:pt x="732599" y="895845"/>
                  </a:lnTo>
                  <a:lnTo>
                    <a:pt x="731113" y="894207"/>
                  </a:lnTo>
                  <a:lnTo>
                    <a:pt x="729767" y="895705"/>
                  </a:lnTo>
                  <a:lnTo>
                    <a:pt x="726935" y="896289"/>
                  </a:lnTo>
                  <a:lnTo>
                    <a:pt x="727837" y="900163"/>
                  </a:lnTo>
                  <a:lnTo>
                    <a:pt x="729919" y="901649"/>
                  </a:lnTo>
                  <a:lnTo>
                    <a:pt x="732155" y="904189"/>
                  </a:lnTo>
                  <a:lnTo>
                    <a:pt x="733640" y="901954"/>
                  </a:lnTo>
                  <a:lnTo>
                    <a:pt x="736028" y="900912"/>
                  </a:lnTo>
                  <a:close/>
                </a:path>
                <a:path w="7238365" h="1384300">
                  <a:moveTo>
                    <a:pt x="806450" y="866965"/>
                  </a:moveTo>
                  <a:lnTo>
                    <a:pt x="803173" y="865327"/>
                  </a:lnTo>
                  <a:lnTo>
                    <a:pt x="801700" y="866546"/>
                  </a:lnTo>
                  <a:lnTo>
                    <a:pt x="800404" y="867930"/>
                  </a:lnTo>
                  <a:lnTo>
                    <a:pt x="799312" y="869505"/>
                  </a:lnTo>
                  <a:lnTo>
                    <a:pt x="803630" y="872477"/>
                  </a:lnTo>
                  <a:lnTo>
                    <a:pt x="804786" y="870927"/>
                  </a:lnTo>
                  <a:lnTo>
                    <a:pt x="805675" y="869238"/>
                  </a:lnTo>
                  <a:lnTo>
                    <a:pt x="806450" y="866965"/>
                  </a:lnTo>
                  <a:close/>
                </a:path>
                <a:path w="7238365" h="1384300">
                  <a:moveTo>
                    <a:pt x="837730" y="686549"/>
                  </a:moveTo>
                  <a:lnTo>
                    <a:pt x="836422" y="685152"/>
                  </a:lnTo>
                  <a:lnTo>
                    <a:pt x="834986" y="683907"/>
                  </a:lnTo>
                  <a:lnTo>
                    <a:pt x="833399" y="682828"/>
                  </a:lnTo>
                  <a:lnTo>
                    <a:pt x="830427" y="686993"/>
                  </a:lnTo>
                  <a:lnTo>
                    <a:pt x="831989" y="688124"/>
                  </a:lnTo>
                  <a:lnTo>
                    <a:pt x="833678" y="689013"/>
                  </a:lnTo>
                  <a:lnTo>
                    <a:pt x="835939" y="689825"/>
                  </a:lnTo>
                  <a:lnTo>
                    <a:pt x="837730" y="686549"/>
                  </a:lnTo>
                  <a:close/>
                </a:path>
                <a:path w="7238365" h="1384300">
                  <a:moveTo>
                    <a:pt x="874496" y="800430"/>
                  </a:moveTo>
                  <a:lnTo>
                    <a:pt x="872413" y="798944"/>
                  </a:lnTo>
                  <a:lnTo>
                    <a:pt x="872413" y="797598"/>
                  </a:lnTo>
                  <a:lnTo>
                    <a:pt x="867498" y="800722"/>
                  </a:lnTo>
                  <a:lnTo>
                    <a:pt x="870635" y="803706"/>
                  </a:lnTo>
                  <a:lnTo>
                    <a:pt x="871816" y="802957"/>
                  </a:lnTo>
                  <a:lnTo>
                    <a:pt x="873912" y="802220"/>
                  </a:lnTo>
                  <a:lnTo>
                    <a:pt x="874496" y="800430"/>
                  </a:lnTo>
                  <a:close/>
                </a:path>
                <a:path w="7238365" h="1384300">
                  <a:moveTo>
                    <a:pt x="881799" y="1046492"/>
                  </a:moveTo>
                  <a:lnTo>
                    <a:pt x="878497" y="1044879"/>
                  </a:lnTo>
                  <a:lnTo>
                    <a:pt x="875068" y="1043584"/>
                  </a:lnTo>
                  <a:lnTo>
                    <a:pt x="871524" y="1042619"/>
                  </a:lnTo>
                  <a:lnTo>
                    <a:pt x="870483" y="1042479"/>
                  </a:lnTo>
                  <a:lnTo>
                    <a:pt x="867956" y="1044562"/>
                  </a:lnTo>
                  <a:lnTo>
                    <a:pt x="868083" y="1046759"/>
                  </a:lnTo>
                  <a:lnTo>
                    <a:pt x="868921" y="1048651"/>
                  </a:lnTo>
                  <a:lnTo>
                    <a:pt x="870483" y="1050213"/>
                  </a:lnTo>
                  <a:lnTo>
                    <a:pt x="871372" y="1050963"/>
                  </a:lnTo>
                  <a:lnTo>
                    <a:pt x="873912" y="1049172"/>
                  </a:lnTo>
                  <a:lnTo>
                    <a:pt x="881799" y="1046492"/>
                  </a:lnTo>
                  <a:close/>
                </a:path>
                <a:path w="7238365" h="1384300">
                  <a:moveTo>
                    <a:pt x="912317" y="1014488"/>
                  </a:moveTo>
                  <a:lnTo>
                    <a:pt x="906373" y="1003769"/>
                  </a:lnTo>
                  <a:lnTo>
                    <a:pt x="904582" y="1005255"/>
                  </a:lnTo>
                  <a:lnTo>
                    <a:pt x="912317" y="1014488"/>
                  </a:lnTo>
                  <a:close/>
                </a:path>
                <a:path w="7238365" h="1384300">
                  <a:moveTo>
                    <a:pt x="1030249" y="1046937"/>
                  </a:moveTo>
                  <a:lnTo>
                    <a:pt x="1026833" y="1045159"/>
                  </a:lnTo>
                  <a:lnTo>
                    <a:pt x="1025385" y="1046454"/>
                  </a:lnTo>
                  <a:lnTo>
                    <a:pt x="1024089" y="1047902"/>
                  </a:lnTo>
                  <a:lnTo>
                    <a:pt x="1022959" y="1049477"/>
                  </a:lnTo>
                  <a:lnTo>
                    <a:pt x="1027277" y="1052449"/>
                  </a:lnTo>
                  <a:lnTo>
                    <a:pt x="1028446" y="1050886"/>
                  </a:lnTo>
                  <a:lnTo>
                    <a:pt x="1029385" y="1049197"/>
                  </a:lnTo>
                  <a:lnTo>
                    <a:pt x="1030109" y="1047394"/>
                  </a:lnTo>
                  <a:lnTo>
                    <a:pt x="1030249" y="1046937"/>
                  </a:lnTo>
                  <a:close/>
                </a:path>
                <a:path w="7238365" h="1384300">
                  <a:moveTo>
                    <a:pt x="1105154" y="1309090"/>
                  </a:moveTo>
                  <a:lnTo>
                    <a:pt x="1104557" y="1307744"/>
                  </a:lnTo>
                  <a:lnTo>
                    <a:pt x="1104709" y="1305814"/>
                  </a:lnTo>
                  <a:lnTo>
                    <a:pt x="1102918" y="1304912"/>
                  </a:lnTo>
                  <a:lnTo>
                    <a:pt x="1101280" y="1306855"/>
                  </a:lnTo>
                  <a:lnTo>
                    <a:pt x="1099934" y="1306855"/>
                  </a:lnTo>
                  <a:lnTo>
                    <a:pt x="1102029" y="1312062"/>
                  </a:lnTo>
                  <a:lnTo>
                    <a:pt x="1105154" y="1309090"/>
                  </a:lnTo>
                  <a:close/>
                </a:path>
                <a:path w="7238365" h="1384300">
                  <a:moveTo>
                    <a:pt x="1124204" y="1043965"/>
                  </a:moveTo>
                  <a:lnTo>
                    <a:pt x="1124064" y="1043368"/>
                  </a:lnTo>
                  <a:lnTo>
                    <a:pt x="1121829" y="1042479"/>
                  </a:lnTo>
                  <a:lnTo>
                    <a:pt x="1120482" y="1042479"/>
                  </a:lnTo>
                  <a:lnTo>
                    <a:pt x="1119784" y="1044308"/>
                  </a:lnTo>
                  <a:lnTo>
                    <a:pt x="1119289" y="1046187"/>
                  </a:lnTo>
                  <a:lnTo>
                    <a:pt x="1118997" y="1048131"/>
                  </a:lnTo>
                  <a:lnTo>
                    <a:pt x="1120432" y="1048842"/>
                  </a:lnTo>
                  <a:lnTo>
                    <a:pt x="1121918" y="1049388"/>
                  </a:lnTo>
                  <a:lnTo>
                    <a:pt x="1123467" y="1049769"/>
                  </a:lnTo>
                  <a:lnTo>
                    <a:pt x="1123911" y="1047864"/>
                  </a:lnTo>
                  <a:lnTo>
                    <a:pt x="1124165" y="1045921"/>
                  </a:lnTo>
                  <a:lnTo>
                    <a:pt x="1124204" y="1043965"/>
                  </a:lnTo>
                  <a:close/>
                </a:path>
                <a:path w="7238365" h="1384300">
                  <a:moveTo>
                    <a:pt x="1202232" y="1041577"/>
                  </a:moveTo>
                  <a:lnTo>
                    <a:pt x="1201483" y="1040244"/>
                  </a:lnTo>
                  <a:lnTo>
                    <a:pt x="1200899" y="1038453"/>
                  </a:lnTo>
                  <a:lnTo>
                    <a:pt x="1199108" y="1037564"/>
                  </a:lnTo>
                  <a:lnTo>
                    <a:pt x="1197470" y="1039647"/>
                  </a:lnTo>
                  <a:lnTo>
                    <a:pt x="1196276" y="1039647"/>
                  </a:lnTo>
                  <a:lnTo>
                    <a:pt x="1199400" y="1044714"/>
                  </a:lnTo>
                  <a:lnTo>
                    <a:pt x="1202232" y="1041577"/>
                  </a:lnTo>
                  <a:close/>
                </a:path>
                <a:path w="7238365" h="1384300">
                  <a:moveTo>
                    <a:pt x="1385087" y="1363713"/>
                  </a:moveTo>
                  <a:lnTo>
                    <a:pt x="1383893" y="1362824"/>
                  </a:lnTo>
                  <a:lnTo>
                    <a:pt x="1382407" y="1361490"/>
                  </a:lnTo>
                  <a:lnTo>
                    <a:pt x="1380324" y="1361490"/>
                  </a:lnTo>
                  <a:lnTo>
                    <a:pt x="1379283" y="1363116"/>
                  </a:lnTo>
                  <a:lnTo>
                    <a:pt x="1378229" y="1364170"/>
                  </a:lnTo>
                  <a:lnTo>
                    <a:pt x="1383004" y="1367434"/>
                  </a:lnTo>
                  <a:lnTo>
                    <a:pt x="1383601" y="1366151"/>
                  </a:lnTo>
                  <a:lnTo>
                    <a:pt x="1384300" y="1364907"/>
                  </a:lnTo>
                  <a:lnTo>
                    <a:pt x="1385087" y="1363713"/>
                  </a:lnTo>
                  <a:close/>
                </a:path>
                <a:path w="7238365" h="1384300">
                  <a:moveTo>
                    <a:pt x="1391640" y="1150848"/>
                  </a:moveTo>
                  <a:lnTo>
                    <a:pt x="1390357" y="1150239"/>
                  </a:lnTo>
                  <a:lnTo>
                    <a:pt x="1389011" y="1149781"/>
                  </a:lnTo>
                  <a:lnTo>
                    <a:pt x="1387614" y="1149502"/>
                  </a:lnTo>
                  <a:lnTo>
                    <a:pt x="1386128" y="1152779"/>
                  </a:lnTo>
                  <a:lnTo>
                    <a:pt x="1384935" y="1156360"/>
                  </a:lnTo>
                  <a:lnTo>
                    <a:pt x="1383601" y="1159776"/>
                  </a:lnTo>
                  <a:lnTo>
                    <a:pt x="1384490" y="1160818"/>
                  </a:lnTo>
                  <a:lnTo>
                    <a:pt x="1391640" y="1150848"/>
                  </a:lnTo>
                  <a:close/>
                </a:path>
                <a:path w="7238365" h="1384300">
                  <a:moveTo>
                    <a:pt x="2008987" y="1262494"/>
                  </a:moveTo>
                  <a:lnTo>
                    <a:pt x="2007044" y="1261452"/>
                  </a:lnTo>
                  <a:lnTo>
                    <a:pt x="2004669" y="1260259"/>
                  </a:lnTo>
                  <a:lnTo>
                    <a:pt x="2002840" y="1261554"/>
                  </a:lnTo>
                  <a:lnTo>
                    <a:pt x="2001202" y="1263040"/>
                  </a:lnTo>
                  <a:lnTo>
                    <a:pt x="1999754" y="1264729"/>
                  </a:lnTo>
                  <a:lnTo>
                    <a:pt x="2001393" y="1265618"/>
                  </a:lnTo>
                  <a:lnTo>
                    <a:pt x="2003031" y="1267853"/>
                  </a:lnTo>
                  <a:lnTo>
                    <a:pt x="2006295" y="1266659"/>
                  </a:lnTo>
                  <a:lnTo>
                    <a:pt x="2007489" y="1264285"/>
                  </a:lnTo>
                  <a:lnTo>
                    <a:pt x="2008987" y="1262494"/>
                  </a:lnTo>
                  <a:close/>
                </a:path>
                <a:path w="7238365" h="1384300">
                  <a:moveTo>
                    <a:pt x="2367534" y="1057363"/>
                  </a:moveTo>
                  <a:lnTo>
                    <a:pt x="2365603" y="1056614"/>
                  </a:lnTo>
                  <a:lnTo>
                    <a:pt x="2364854" y="1055281"/>
                  </a:lnTo>
                  <a:lnTo>
                    <a:pt x="2362771" y="1055281"/>
                  </a:lnTo>
                  <a:lnTo>
                    <a:pt x="2361730" y="1056919"/>
                  </a:lnTo>
                  <a:lnTo>
                    <a:pt x="2360536" y="1057808"/>
                  </a:lnTo>
                  <a:lnTo>
                    <a:pt x="2365451" y="1061085"/>
                  </a:lnTo>
                  <a:lnTo>
                    <a:pt x="2367534" y="1057363"/>
                  </a:lnTo>
                  <a:close/>
                </a:path>
                <a:path w="7238365" h="1384300">
                  <a:moveTo>
                    <a:pt x="2442286" y="936790"/>
                  </a:moveTo>
                  <a:lnTo>
                    <a:pt x="2442133" y="936193"/>
                  </a:lnTo>
                  <a:lnTo>
                    <a:pt x="2439759" y="935291"/>
                  </a:lnTo>
                  <a:lnTo>
                    <a:pt x="2438412" y="935291"/>
                  </a:lnTo>
                  <a:lnTo>
                    <a:pt x="2437688" y="937221"/>
                  </a:lnTo>
                  <a:lnTo>
                    <a:pt x="2437193" y="939203"/>
                  </a:lnTo>
                  <a:lnTo>
                    <a:pt x="2436926" y="941247"/>
                  </a:lnTo>
                  <a:lnTo>
                    <a:pt x="2436774" y="941552"/>
                  </a:lnTo>
                  <a:lnTo>
                    <a:pt x="2439301" y="942149"/>
                  </a:lnTo>
                  <a:lnTo>
                    <a:pt x="2441537" y="943038"/>
                  </a:lnTo>
                  <a:lnTo>
                    <a:pt x="2441994" y="940981"/>
                  </a:lnTo>
                  <a:lnTo>
                    <a:pt x="2442235" y="938898"/>
                  </a:lnTo>
                  <a:lnTo>
                    <a:pt x="2442286" y="936790"/>
                  </a:lnTo>
                  <a:close/>
                </a:path>
                <a:path w="7238365" h="1384300">
                  <a:moveTo>
                    <a:pt x="2516441" y="1234948"/>
                  </a:moveTo>
                  <a:lnTo>
                    <a:pt x="2514816" y="1233944"/>
                  </a:lnTo>
                  <a:lnTo>
                    <a:pt x="2513126" y="1233055"/>
                  </a:lnTo>
                  <a:lnTo>
                    <a:pt x="2511374" y="1232268"/>
                  </a:lnTo>
                  <a:lnTo>
                    <a:pt x="2510929" y="1232268"/>
                  </a:lnTo>
                  <a:lnTo>
                    <a:pt x="2509291" y="1235544"/>
                  </a:lnTo>
                  <a:lnTo>
                    <a:pt x="2510510" y="1236980"/>
                  </a:lnTo>
                  <a:lnTo>
                    <a:pt x="2511895" y="1238224"/>
                  </a:lnTo>
                  <a:lnTo>
                    <a:pt x="2513457" y="1239266"/>
                  </a:lnTo>
                  <a:lnTo>
                    <a:pt x="2516441" y="1234948"/>
                  </a:lnTo>
                  <a:close/>
                </a:path>
                <a:path w="7238365" h="1384300">
                  <a:moveTo>
                    <a:pt x="2618727" y="1231531"/>
                  </a:moveTo>
                  <a:lnTo>
                    <a:pt x="2615908" y="1227213"/>
                  </a:lnTo>
                  <a:lnTo>
                    <a:pt x="2614295" y="1228255"/>
                  </a:lnTo>
                  <a:lnTo>
                    <a:pt x="2612860" y="1229499"/>
                  </a:lnTo>
                  <a:lnTo>
                    <a:pt x="2611590" y="1230934"/>
                  </a:lnTo>
                  <a:lnTo>
                    <a:pt x="2611285" y="1231226"/>
                  </a:lnTo>
                  <a:lnTo>
                    <a:pt x="2613672" y="1234059"/>
                  </a:lnTo>
                  <a:lnTo>
                    <a:pt x="2615450" y="1233398"/>
                  </a:lnTo>
                  <a:lnTo>
                    <a:pt x="2617139" y="1232547"/>
                  </a:lnTo>
                  <a:lnTo>
                    <a:pt x="2618727" y="1231531"/>
                  </a:lnTo>
                  <a:close/>
                </a:path>
                <a:path w="7238365" h="1384300">
                  <a:moveTo>
                    <a:pt x="2699143" y="1236141"/>
                  </a:moveTo>
                  <a:lnTo>
                    <a:pt x="2698864" y="1234579"/>
                  </a:lnTo>
                  <a:lnTo>
                    <a:pt x="2698026" y="1233436"/>
                  </a:lnTo>
                  <a:lnTo>
                    <a:pt x="2696603" y="1232725"/>
                  </a:lnTo>
                  <a:lnTo>
                    <a:pt x="2694686" y="1233347"/>
                  </a:lnTo>
                  <a:lnTo>
                    <a:pt x="2692895" y="1234236"/>
                  </a:lnTo>
                  <a:lnTo>
                    <a:pt x="2691244" y="1235405"/>
                  </a:lnTo>
                  <a:lnTo>
                    <a:pt x="2695422" y="1242250"/>
                  </a:lnTo>
                  <a:lnTo>
                    <a:pt x="2696895" y="1240358"/>
                  </a:lnTo>
                  <a:lnTo>
                    <a:pt x="2698127" y="1238326"/>
                  </a:lnTo>
                  <a:lnTo>
                    <a:pt x="2699143" y="1236141"/>
                  </a:lnTo>
                  <a:close/>
                </a:path>
                <a:path w="7238365" h="1384300">
                  <a:moveTo>
                    <a:pt x="2801886" y="674636"/>
                  </a:moveTo>
                  <a:lnTo>
                    <a:pt x="2798013" y="673303"/>
                  </a:lnTo>
                  <a:lnTo>
                    <a:pt x="2796514" y="676579"/>
                  </a:lnTo>
                  <a:lnTo>
                    <a:pt x="2794139" y="683425"/>
                  </a:lnTo>
                  <a:lnTo>
                    <a:pt x="2794876" y="684174"/>
                  </a:lnTo>
                  <a:lnTo>
                    <a:pt x="2801886" y="674636"/>
                  </a:lnTo>
                  <a:close/>
                </a:path>
                <a:path w="7238365" h="1384300">
                  <a:moveTo>
                    <a:pt x="2874251" y="1296428"/>
                  </a:moveTo>
                  <a:lnTo>
                    <a:pt x="2873489" y="1294028"/>
                  </a:lnTo>
                  <a:lnTo>
                    <a:pt x="2872397" y="1291805"/>
                  </a:lnTo>
                  <a:lnTo>
                    <a:pt x="2870974" y="1289735"/>
                  </a:lnTo>
                  <a:lnTo>
                    <a:pt x="2870377" y="1288846"/>
                  </a:lnTo>
                  <a:lnTo>
                    <a:pt x="2867101" y="1287805"/>
                  </a:lnTo>
                  <a:lnTo>
                    <a:pt x="2867101" y="1291666"/>
                  </a:lnTo>
                  <a:lnTo>
                    <a:pt x="2866212" y="1294942"/>
                  </a:lnTo>
                  <a:lnTo>
                    <a:pt x="2867990" y="1296428"/>
                  </a:lnTo>
                  <a:lnTo>
                    <a:pt x="2874251" y="1296428"/>
                  </a:lnTo>
                  <a:close/>
                </a:path>
                <a:path w="7238365" h="1384300">
                  <a:moveTo>
                    <a:pt x="2901708" y="1305953"/>
                  </a:moveTo>
                  <a:lnTo>
                    <a:pt x="2901353" y="1305814"/>
                  </a:lnTo>
                  <a:lnTo>
                    <a:pt x="2901645" y="1305953"/>
                  </a:lnTo>
                  <a:close/>
                </a:path>
                <a:path w="7238365" h="1384300">
                  <a:moveTo>
                    <a:pt x="2912072" y="1229448"/>
                  </a:moveTo>
                  <a:lnTo>
                    <a:pt x="2911373" y="1227683"/>
                  </a:lnTo>
                  <a:lnTo>
                    <a:pt x="2910535" y="1225994"/>
                  </a:lnTo>
                  <a:lnTo>
                    <a:pt x="2909532" y="1224381"/>
                  </a:lnTo>
                  <a:lnTo>
                    <a:pt x="2905366" y="1227213"/>
                  </a:lnTo>
                  <a:lnTo>
                    <a:pt x="2906306" y="1228902"/>
                  </a:lnTo>
                  <a:lnTo>
                    <a:pt x="2907500" y="1230388"/>
                  </a:lnTo>
                  <a:lnTo>
                    <a:pt x="2908935" y="1231684"/>
                  </a:lnTo>
                  <a:lnTo>
                    <a:pt x="2909239" y="1231976"/>
                  </a:lnTo>
                  <a:lnTo>
                    <a:pt x="2912072" y="1229448"/>
                  </a:lnTo>
                  <a:close/>
                </a:path>
                <a:path w="7238365" h="1384300">
                  <a:moveTo>
                    <a:pt x="2913253" y="1305953"/>
                  </a:moveTo>
                  <a:lnTo>
                    <a:pt x="2901708" y="1305953"/>
                  </a:lnTo>
                  <a:lnTo>
                    <a:pt x="2911919" y="1310132"/>
                  </a:lnTo>
                  <a:lnTo>
                    <a:pt x="2913253" y="1305953"/>
                  </a:lnTo>
                  <a:close/>
                </a:path>
                <a:path w="7238365" h="1384300">
                  <a:moveTo>
                    <a:pt x="2953016" y="1367891"/>
                  </a:moveTo>
                  <a:lnTo>
                    <a:pt x="2952419" y="1366545"/>
                  </a:lnTo>
                  <a:lnTo>
                    <a:pt x="2952267" y="1364310"/>
                  </a:lnTo>
                  <a:lnTo>
                    <a:pt x="2950489" y="1363421"/>
                  </a:lnTo>
                  <a:lnTo>
                    <a:pt x="2948698" y="1364754"/>
                  </a:lnTo>
                  <a:lnTo>
                    <a:pt x="2947352" y="1364754"/>
                  </a:lnTo>
                  <a:lnTo>
                    <a:pt x="2949587" y="1370418"/>
                  </a:lnTo>
                  <a:lnTo>
                    <a:pt x="2953016" y="1367891"/>
                  </a:lnTo>
                  <a:close/>
                </a:path>
                <a:path w="7238365" h="1384300">
                  <a:moveTo>
                    <a:pt x="2980855" y="676871"/>
                  </a:moveTo>
                  <a:lnTo>
                    <a:pt x="2978848" y="676389"/>
                  </a:lnTo>
                  <a:lnTo>
                    <a:pt x="2976816" y="676198"/>
                  </a:lnTo>
                  <a:lnTo>
                    <a:pt x="2974759" y="676275"/>
                  </a:lnTo>
                  <a:lnTo>
                    <a:pt x="2974009" y="676427"/>
                  </a:lnTo>
                  <a:lnTo>
                    <a:pt x="2973260" y="678815"/>
                  </a:lnTo>
                  <a:lnTo>
                    <a:pt x="2973260" y="679996"/>
                  </a:lnTo>
                  <a:lnTo>
                    <a:pt x="2975152" y="680707"/>
                  </a:lnTo>
                  <a:lnTo>
                    <a:pt x="2977083" y="681202"/>
                  </a:lnTo>
                  <a:lnTo>
                    <a:pt x="2979077" y="681494"/>
                  </a:lnTo>
                  <a:lnTo>
                    <a:pt x="2979801" y="680008"/>
                  </a:lnTo>
                  <a:lnTo>
                    <a:pt x="2980398" y="678459"/>
                  </a:lnTo>
                  <a:lnTo>
                    <a:pt x="2980855" y="676871"/>
                  </a:lnTo>
                  <a:close/>
                </a:path>
                <a:path w="7238365" h="1384300">
                  <a:moveTo>
                    <a:pt x="2982493" y="751598"/>
                  </a:moveTo>
                  <a:lnTo>
                    <a:pt x="2982137" y="749681"/>
                  </a:lnTo>
                  <a:lnTo>
                    <a:pt x="2981642" y="747801"/>
                  </a:lnTo>
                  <a:lnTo>
                    <a:pt x="2981007" y="745947"/>
                  </a:lnTo>
                  <a:lnTo>
                    <a:pt x="2979674" y="746391"/>
                  </a:lnTo>
                  <a:lnTo>
                    <a:pt x="2977286" y="746696"/>
                  </a:lnTo>
                  <a:lnTo>
                    <a:pt x="2977235" y="747801"/>
                  </a:lnTo>
                  <a:lnTo>
                    <a:pt x="2977007" y="749414"/>
                  </a:lnTo>
                  <a:lnTo>
                    <a:pt x="2977032" y="751598"/>
                  </a:lnTo>
                  <a:lnTo>
                    <a:pt x="2977286" y="753389"/>
                  </a:lnTo>
                  <a:lnTo>
                    <a:pt x="2979521" y="752640"/>
                  </a:lnTo>
                  <a:lnTo>
                    <a:pt x="2982493" y="751598"/>
                  </a:lnTo>
                  <a:close/>
                </a:path>
                <a:path w="7238365" h="1384300">
                  <a:moveTo>
                    <a:pt x="3026270" y="1304467"/>
                  </a:moveTo>
                  <a:lnTo>
                    <a:pt x="3025686" y="1303134"/>
                  </a:lnTo>
                  <a:lnTo>
                    <a:pt x="3025089" y="1301051"/>
                  </a:lnTo>
                  <a:lnTo>
                    <a:pt x="3023590" y="1300149"/>
                  </a:lnTo>
                  <a:lnTo>
                    <a:pt x="3021812" y="1301788"/>
                  </a:lnTo>
                  <a:lnTo>
                    <a:pt x="3020466" y="1301788"/>
                  </a:lnTo>
                  <a:lnTo>
                    <a:pt x="3022993" y="1307147"/>
                  </a:lnTo>
                  <a:lnTo>
                    <a:pt x="3026270" y="1304467"/>
                  </a:lnTo>
                  <a:close/>
                </a:path>
                <a:path w="7238365" h="1384300">
                  <a:moveTo>
                    <a:pt x="3091345" y="941108"/>
                  </a:moveTo>
                  <a:lnTo>
                    <a:pt x="3088068" y="938276"/>
                  </a:lnTo>
                  <a:lnTo>
                    <a:pt x="3087319" y="938276"/>
                  </a:lnTo>
                  <a:lnTo>
                    <a:pt x="3085300" y="939190"/>
                  </a:lnTo>
                  <a:lnTo>
                    <a:pt x="3083864" y="940689"/>
                  </a:lnTo>
                  <a:lnTo>
                    <a:pt x="3082556" y="943787"/>
                  </a:lnTo>
                  <a:lnTo>
                    <a:pt x="3084792" y="945718"/>
                  </a:lnTo>
                  <a:lnTo>
                    <a:pt x="3086277" y="947953"/>
                  </a:lnTo>
                  <a:lnTo>
                    <a:pt x="3090748" y="942594"/>
                  </a:lnTo>
                  <a:lnTo>
                    <a:pt x="3091345" y="941108"/>
                  </a:lnTo>
                  <a:close/>
                </a:path>
                <a:path w="7238365" h="1384300">
                  <a:moveTo>
                    <a:pt x="3097149" y="1261605"/>
                  </a:moveTo>
                  <a:lnTo>
                    <a:pt x="3095218" y="1260856"/>
                  </a:lnTo>
                  <a:lnTo>
                    <a:pt x="3094621" y="1259217"/>
                  </a:lnTo>
                  <a:lnTo>
                    <a:pt x="3092234" y="1259509"/>
                  </a:lnTo>
                  <a:lnTo>
                    <a:pt x="3091192" y="1261148"/>
                  </a:lnTo>
                  <a:lnTo>
                    <a:pt x="3090151" y="1262189"/>
                  </a:lnTo>
                  <a:lnTo>
                    <a:pt x="3095066" y="1265466"/>
                  </a:lnTo>
                  <a:lnTo>
                    <a:pt x="3095663" y="1264132"/>
                  </a:lnTo>
                  <a:lnTo>
                    <a:pt x="3097149" y="1262938"/>
                  </a:lnTo>
                  <a:lnTo>
                    <a:pt x="3097149" y="1261605"/>
                  </a:lnTo>
                  <a:close/>
                </a:path>
                <a:path w="7238365" h="1384300">
                  <a:moveTo>
                    <a:pt x="3128568" y="759498"/>
                  </a:moveTo>
                  <a:lnTo>
                    <a:pt x="3127832" y="758304"/>
                  </a:lnTo>
                  <a:lnTo>
                    <a:pt x="3127083" y="756221"/>
                  </a:lnTo>
                  <a:lnTo>
                    <a:pt x="3125292" y="755624"/>
                  </a:lnTo>
                  <a:lnTo>
                    <a:pt x="3123654" y="757707"/>
                  </a:lnTo>
                  <a:lnTo>
                    <a:pt x="3122460" y="757707"/>
                  </a:lnTo>
                  <a:lnTo>
                    <a:pt x="3125597" y="762622"/>
                  </a:lnTo>
                  <a:lnTo>
                    <a:pt x="3128568" y="759498"/>
                  </a:lnTo>
                  <a:close/>
                </a:path>
                <a:path w="7238365" h="1384300">
                  <a:moveTo>
                    <a:pt x="3133636" y="1259662"/>
                  </a:moveTo>
                  <a:lnTo>
                    <a:pt x="3130512" y="1256830"/>
                  </a:lnTo>
                  <a:lnTo>
                    <a:pt x="3128416" y="1255204"/>
                  </a:lnTo>
                  <a:lnTo>
                    <a:pt x="3126562" y="1256372"/>
                  </a:lnTo>
                  <a:lnTo>
                    <a:pt x="3124822" y="1257706"/>
                  </a:lnTo>
                  <a:lnTo>
                    <a:pt x="3123209" y="1259217"/>
                  </a:lnTo>
                  <a:lnTo>
                    <a:pt x="3124555" y="1260411"/>
                  </a:lnTo>
                  <a:lnTo>
                    <a:pt x="3125292" y="1262786"/>
                  </a:lnTo>
                  <a:lnTo>
                    <a:pt x="3129457" y="1262494"/>
                  </a:lnTo>
                  <a:lnTo>
                    <a:pt x="3131401" y="1260703"/>
                  </a:lnTo>
                  <a:lnTo>
                    <a:pt x="3133636" y="1259662"/>
                  </a:lnTo>
                  <a:close/>
                </a:path>
                <a:path w="7238365" h="1384300">
                  <a:moveTo>
                    <a:pt x="3235337" y="1049477"/>
                  </a:moveTo>
                  <a:lnTo>
                    <a:pt x="3233699" y="1048435"/>
                  </a:lnTo>
                  <a:lnTo>
                    <a:pt x="3232658" y="1047394"/>
                  </a:lnTo>
                  <a:lnTo>
                    <a:pt x="3229381" y="1052296"/>
                  </a:lnTo>
                  <a:lnTo>
                    <a:pt x="3233102" y="1054379"/>
                  </a:lnTo>
                  <a:lnTo>
                    <a:pt x="3233991" y="1053198"/>
                  </a:lnTo>
                  <a:lnTo>
                    <a:pt x="3235337" y="1051852"/>
                  </a:lnTo>
                  <a:lnTo>
                    <a:pt x="3235337" y="1049477"/>
                  </a:lnTo>
                  <a:close/>
                </a:path>
                <a:path w="7238365" h="1384300">
                  <a:moveTo>
                    <a:pt x="3267202" y="355930"/>
                  </a:moveTo>
                  <a:lnTo>
                    <a:pt x="3266300" y="352958"/>
                  </a:lnTo>
                  <a:lnTo>
                    <a:pt x="3263925" y="351764"/>
                  </a:lnTo>
                  <a:lnTo>
                    <a:pt x="3261093" y="349529"/>
                  </a:lnTo>
                  <a:lnTo>
                    <a:pt x="3260369" y="351853"/>
                  </a:lnTo>
                  <a:lnTo>
                    <a:pt x="3259975" y="354241"/>
                  </a:lnTo>
                  <a:lnTo>
                    <a:pt x="3259899" y="356679"/>
                  </a:lnTo>
                  <a:lnTo>
                    <a:pt x="3260204" y="357568"/>
                  </a:lnTo>
                  <a:lnTo>
                    <a:pt x="3261842" y="360095"/>
                  </a:lnTo>
                  <a:lnTo>
                    <a:pt x="3264814" y="357720"/>
                  </a:lnTo>
                  <a:lnTo>
                    <a:pt x="3267202" y="355930"/>
                  </a:lnTo>
                  <a:close/>
                </a:path>
                <a:path w="7238365" h="1384300">
                  <a:moveTo>
                    <a:pt x="3270923" y="328841"/>
                  </a:moveTo>
                  <a:lnTo>
                    <a:pt x="3270478" y="328396"/>
                  </a:lnTo>
                  <a:lnTo>
                    <a:pt x="3269069" y="326580"/>
                  </a:lnTo>
                  <a:lnTo>
                    <a:pt x="3267227" y="325488"/>
                  </a:lnTo>
                  <a:lnTo>
                    <a:pt x="3264966" y="325120"/>
                  </a:lnTo>
                  <a:lnTo>
                    <a:pt x="3264065" y="325120"/>
                  </a:lnTo>
                  <a:lnTo>
                    <a:pt x="3262731" y="327939"/>
                  </a:lnTo>
                  <a:lnTo>
                    <a:pt x="3261537" y="329438"/>
                  </a:lnTo>
                  <a:lnTo>
                    <a:pt x="3267938" y="333895"/>
                  </a:lnTo>
                  <a:lnTo>
                    <a:pt x="3268980" y="331520"/>
                  </a:lnTo>
                  <a:lnTo>
                    <a:pt x="3270923" y="328841"/>
                  </a:lnTo>
                  <a:close/>
                </a:path>
                <a:path w="7238365" h="1384300">
                  <a:moveTo>
                    <a:pt x="3376638" y="111950"/>
                  </a:moveTo>
                  <a:lnTo>
                    <a:pt x="3374999" y="108521"/>
                  </a:lnTo>
                  <a:lnTo>
                    <a:pt x="3373958" y="105549"/>
                  </a:lnTo>
                  <a:lnTo>
                    <a:pt x="3371875" y="104355"/>
                  </a:lnTo>
                  <a:lnTo>
                    <a:pt x="3367849" y="106883"/>
                  </a:lnTo>
                  <a:lnTo>
                    <a:pt x="3367265" y="107480"/>
                  </a:lnTo>
                  <a:lnTo>
                    <a:pt x="3368002" y="111201"/>
                  </a:lnTo>
                  <a:lnTo>
                    <a:pt x="3369043" y="111201"/>
                  </a:lnTo>
                  <a:lnTo>
                    <a:pt x="3371545" y="111772"/>
                  </a:lnTo>
                  <a:lnTo>
                    <a:pt x="3374072" y="112014"/>
                  </a:lnTo>
                  <a:lnTo>
                    <a:pt x="3376638" y="111950"/>
                  </a:lnTo>
                  <a:close/>
                </a:path>
                <a:path w="7238365" h="1384300">
                  <a:moveTo>
                    <a:pt x="3381108" y="242646"/>
                  </a:moveTo>
                  <a:lnTo>
                    <a:pt x="3379914" y="241909"/>
                  </a:lnTo>
                  <a:lnTo>
                    <a:pt x="3378720" y="240271"/>
                  </a:lnTo>
                  <a:lnTo>
                    <a:pt x="3376638" y="240868"/>
                  </a:lnTo>
                  <a:lnTo>
                    <a:pt x="3375901" y="242646"/>
                  </a:lnTo>
                  <a:lnTo>
                    <a:pt x="3374999" y="243840"/>
                  </a:lnTo>
                  <a:lnTo>
                    <a:pt x="3379762" y="246811"/>
                  </a:lnTo>
                  <a:lnTo>
                    <a:pt x="3381108" y="242646"/>
                  </a:lnTo>
                  <a:close/>
                </a:path>
                <a:path w="7238365" h="1384300">
                  <a:moveTo>
                    <a:pt x="3417138" y="829602"/>
                  </a:moveTo>
                  <a:lnTo>
                    <a:pt x="3415944" y="826185"/>
                  </a:lnTo>
                  <a:lnTo>
                    <a:pt x="3414763" y="822604"/>
                  </a:lnTo>
                  <a:lnTo>
                    <a:pt x="3413264" y="819340"/>
                  </a:lnTo>
                  <a:lnTo>
                    <a:pt x="3411944" y="819619"/>
                  </a:lnTo>
                  <a:lnTo>
                    <a:pt x="3410648" y="820013"/>
                  </a:lnTo>
                  <a:lnTo>
                    <a:pt x="3409404" y="820521"/>
                  </a:lnTo>
                  <a:lnTo>
                    <a:pt x="3416846" y="829754"/>
                  </a:lnTo>
                  <a:lnTo>
                    <a:pt x="3417138" y="829602"/>
                  </a:lnTo>
                  <a:close/>
                </a:path>
                <a:path w="7238365" h="1384300">
                  <a:moveTo>
                    <a:pt x="3458540" y="281952"/>
                  </a:moveTo>
                  <a:lnTo>
                    <a:pt x="3457041" y="280911"/>
                  </a:lnTo>
                  <a:lnTo>
                    <a:pt x="3456152" y="279717"/>
                  </a:lnTo>
                  <a:lnTo>
                    <a:pt x="3452584" y="284175"/>
                  </a:lnTo>
                  <a:lnTo>
                    <a:pt x="3456457" y="286118"/>
                  </a:lnTo>
                  <a:lnTo>
                    <a:pt x="3457346" y="284924"/>
                  </a:lnTo>
                  <a:lnTo>
                    <a:pt x="3458540" y="284327"/>
                  </a:lnTo>
                  <a:lnTo>
                    <a:pt x="3458540" y="281952"/>
                  </a:lnTo>
                  <a:close/>
                </a:path>
                <a:path w="7238365" h="1384300">
                  <a:moveTo>
                    <a:pt x="3493084" y="365455"/>
                  </a:moveTo>
                  <a:lnTo>
                    <a:pt x="3491852" y="363931"/>
                  </a:lnTo>
                  <a:lnTo>
                    <a:pt x="3490417" y="362635"/>
                  </a:lnTo>
                  <a:lnTo>
                    <a:pt x="3488766" y="361594"/>
                  </a:lnTo>
                  <a:lnTo>
                    <a:pt x="3485781" y="366052"/>
                  </a:lnTo>
                  <a:lnTo>
                    <a:pt x="3487432" y="367118"/>
                  </a:lnTo>
                  <a:lnTo>
                    <a:pt x="3489172" y="368020"/>
                  </a:lnTo>
                  <a:lnTo>
                    <a:pt x="3491001" y="368731"/>
                  </a:lnTo>
                  <a:lnTo>
                    <a:pt x="3491293" y="368884"/>
                  </a:lnTo>
                  <a:lnTo>
                    <a:pt x="3493084" y="365455"/>
                  </a:lnTo>
                  <a:close/>
                </a:path>
                <a:path w="7238365" h="1384300">
                  <a:moveTo>
                    <a:pt x="3891686" y="835863"/>
                  </a:moveTo>
                  <a:lnTo>
                    <a:pt x="3890492" y="834961"/>
                  </a:lnTo>
                  <a:lnTo>
                    <a:pt x="3889311" y="833475"/>
                  </a:lnTo>
                  <a:lnTo>
                    <a:pt x="3887216" y="834072"/>
                  </a:lnTo>
                  <a:lnTo>
                    <a:pt x="3886479" y="835863"/>
                  </a:lnTo>
                  <a:lnTo>
                    <a:pt x="3885590" y="836904"/>
                  </a:lnTo>
                  <a:lnTo>
                    <a:pt x="3890353" y="839876"/>
                  </a:lnTo>
                  <a:lnTo>
                    <a:pt x="3891686" y="835863"/>
                  </a:lnTo>
                  <a:close/>
                </a:path>
                <a:path w="7238365" h="1384300">
                  <a:moveTo>
                    <a:pt x="3958844" y="1123302"/>
                  </a:moveTo>
                  <a:lnTo>
                    <a:pt x="3957650" y="1121219"/>
                  </a:lnTo>
                  <a:lnTo>
                    <a:pt x="3957053" y="1118095"/>
                  </a:lnTo>
                  <a:lnTo>
                    <a:pt x="3955135" y="1118450"/>
                  </a:lnTo>
                  <a:lnTo>
                    <a:pt x="3953243" y="1118946"/>
                  </a:lnTo>
                  <a:lnTo>
                    <a:pt x="3951401" y="1119581"/>
                  </a:lnTo>
                  <a:lnTo>
                    <a:pt x="3951846" y="1120927"/>
                  </a:lnTo>
                  <a:lnTo>
                    <a:pt x="3952138" y="1123302"/>
                  </a:lnTo>
                  <a:lnTo>
                    <a:pt x="3952887" y="1123302"/>
                  </a:lnTo>
                  <a:lnTo>
                    <a:pt x="3954869" y="1123594"/>
                  </a:lnTo>
                  <a:lnTo>
                    <a:pt x="3956862" y="1123594"/>
                  </a:lnTo>
                  <a:lnTo>
                    <a:pt x="3958844" y="1123302"/>
                  </a:lnTo>
                  <a:close/>
                </a:path>
                <a:path w="7238365" h="1384300">
                  <a:moveTo>
                    <a:pt x="4003510" y="1084160"/>
                  </a:moveTo>
                  <a:lnTo>
                    <a:pt x="4002024" y="1081925"/>
                  </a:lnTo>
                  <a:lnTo>
                    <a:pt x="4000538" y="1081328"/>
                  </a:lnTo>
                  <a:lnTo>
                    <a:pt x="3998747" y="1083259"/>
                  </a:lnTo>
                  <a:lnTo>
                    <a:pt x="3997553" y="1083259"/>
                  </a:lnTo>
                  <a:lnTo>
                    <a:pt x="4000385" y="1088478"/>
                  </a:lnTo>
                  <a:lnTo>
                    <a:pt x="4003510" y="1085494"/>
                  </a:lnTo>
                  <a:lnTo>
                    <a:pt x="4003510" y="1084160"/>
                  </a:lnTo>
                  <a:close/>
                </a:path>
                <a:path w="7238365" h="1384300">
                  <a:moveTo>
                    <a:pt x="4113403" y="1046645"/>
                  </a:moveTo>
                  <a:lnTo>
                    <a:pt x="4113263" y="1045184"/>
                  </a:lnTo>
                  <a:lnTo>
                    <a:pt x="4112615" y="1043990"/>
                  </a:lnTo>
                  <a:lnTo>
                    <a:pt x="4111472" y="1043076"/>
                  </a:lnTo>
                  <a:lnTo>
                    <a:pt x="4109351" y="1043317"/>
                  </a:lnTo>
                  <a:lnTo>
                    <a:pt x="4107573" y="1044206"/>
                  </a:lnTo>
                  <a:lnTo>
                    <a:pt x="4106113" y="1045756"/>
                  </a:lnTo>
                  <a:lnTo>
                    <a:pt x="4105516" y="1046797"/>
                  </a:lnTo>
                  <a:lnTo>
                    <a:pt x="4107154" y="1049172"/>
                  </a:lnTo>
                  <a:lnTo>
                    <a:pt x="4109529" y="1055878"/>
                  </a:lnTo>
                  <a:lnTo>
                    <a:pt x="4111142" y="1052931"/>
                  </a:lnTo>
                  <a:lnTo>
                    <a:pt x="4112425" y="1049858"/>
                  </a:lnTo>
                  <a:lnTo>
                    <a:pt x="4113403" y="1046645"/>
                  </a:lnTo>
                  <a:close/>
                </a:path>
                <a:path w="7238365" h="1384300">
                  <a:moveTo>
                    <a:pt x="4177131" y="1264577"/>
                  </a:moveTo>
                  <a:lnTo>
                    <a:pt x="4176776" y="1262773"/>
                  </a:lnTo>
                  <a:lnTo>
                    <a:pt x="4176230" y="1261046"/>
                  </a:lnTo>
                  <a:lnTo>
                    <a:pt x="4175493" y="1259370"/>
                  </a:lnTo>
                  <a:lnTo>
                    <a:pt x="4173512" y="1259649"/>
                  </a:lnTo>
                  <a:lnTo>
                    <a:pt x="4171569" y="1260144"/>
                  </a:lnTo>
                  <a:lnTo>
                    <a:pt x="4169689" y="1260856"/>
                  </a:lnTo>
                  <a:lnTo>
                    <a:pt x="4170134" y="1262189"/>
                  </a:lnTo>
                  <a:lnTo>
                    <a:pt x="4170438" y="1264577"/>
                  </a:lnTo>
                  <a:lnTo>
                    <a:pt x="4171175" y="1264577"/>
                  </a:lnTo>
                  <a:lnTo>
                    <a:pt x="4173169" y="1264793"/>
                  </a:lnTo>
                  <a:lnTo>
                    <a:pt x="4175150" y="1264793"/>
                  </a:lnTo>
                  <a:lnTo>
                    <a:pt x="4177131" y="1264577"/>
                  </a:lnTo>
                  <a:close/>
                </a:path>
                <a:path w="7238365" h="1384300">
                  <a:moveTo>
                    <a:pt x="4178770" y="1080731"/>
                  </a:moveTo>
                  <a:lnTo>
                    <a:pt x="4178173" y="1079398"/>
                  </a:lnTo>
                  <a:lnTo>
                    <a:pt x="4177728" y="1077607"/>
                  </a:lnTo>
                  <a:lnTo>
                    <a:pt x="4175937" y="1076413"/>
                  </a:lnTo>
                  <a:lnTo>
                    <a:pt x="4174299" y="1078052"/>
                  </a:lnTo>
                  <a:lnTo>
                    <a:pt x="4172966" y="1078052"/>
                  </a:lnTo>
                  <a:lnTo>
                    <a:pt x="4175493" y="1083411"/>
                  </a:lnTo>
                  <a:lnTo>
                    <a:pt x="4178770" y="1080731"/>
                  </a:lnTo>
                  <a:close/>
                </a:path>
                <a:path w="7238365" h="1384300">
                  <a:moveTo>
                    <a:pt x="5131892" y="723912"/>
                  </a:moveTo>
                  <a:lnTo>
                    <a:pt x="5130698" y="723176"/>
                  </a:lnTo>
                  <a:lnTo>
                    <a:pt x="5129504" y="721537"/>
                  </a:lnTo>
                  <a:lnTo>
                    <a:pt x="5127129" y="722134"/>
                  </a:lnTo>
                  <a:lnTo>
                    <a:pt x="5126380" y="723912"/>
                  </a:lnTo>
                  <a:lnTo>
                    <a:pt x="5125491" y="725106"/>
                  </a:lnTo>
                  <a:lnTo>
                    <a:pt x="5130393" y="728078"/>
                  </a:lnTo>
                  <a:lnTo>
                    <a:pt x="5130851" y="726744"/>
                  </a:lnTo>
                  <a:lnTo>
                    <a:pt x="5131892" y="725398"/>
                  </a:lnTo>
                  <a:lnTo>
                    <a:pt x="5131892" y="723912"/>
                  </a:lnTo>
                  <a:close/>
                </a:path>
                <a:path w="7238365" h="1384300">
                  <a:moveTo>
                    <a:pt x="5194719" y="1367891"/>
                  </a:moveTo>
                  <a:lnTo>
                    <a:pt x="5192496" y="1363421"/>
                  </a:lnTo>
                  <a:lnTo>
                    <a:pt x="5190858" y="1364754"/>
                  </a:lnTo>
                  <a:lnTo>
                    <a:pt x="5188470" y="1366253"/>
                  </a:lnTo>
                  <a:lnTo>
                    <a:pt x="5187581" y="1368933"/>
                  </a:lnTo>
                  <a:lnTo>
                    <a:pt x="5189664" y="1371015"/>
                  </a:lnTo>
                  <a:lnTo>
                    <a:pt x="5190553" y="1372793"/>
                  </a:lnTo>
                  <a:lnTo>
                    <a:pt x="5194719" y="1367891"/>
                  </a:lnTo>
                  <a:close/>
                </a:path>
                <a:path w="7238365" h="1384300">
                  <a:moveTo>
                    <a:pt x="5390083" y="1378458"/>
                  </a:moveTo>
                  <a:lnTo>
                    <a:pt x="5388292" y="1376070"/>
                  </a:lnTo>
                  <a:lnTo>
                    <a:pt x="5388292" y="1372654"/>
                  </a:lnTo>
                  <a:lnTo>
                    <a:pt x="5386209" y="1375181"/>
                  </a:lnTo>
                  <a:lnTo>
                    <a:pt x="5383238" y="1376222"/>
                  </a:lnTo>
                  <a:lnTo>
                    <a:pt x="5382336" y="1379791"/>
                  </a:lnTo>
                  <a:lnTo>
                    <a:pt x="5384419" y="1381874"/>
                  </a:lnTo>
                  <a:lnTo>
                    <a:pt x="5384419" y="1383957"/>
                  </a:lnTo>
                  <a:lnTo>
                    <a:pt x="5386209" y="1382623"/>
                  </a:lnTo>
                  <a:lnTo>
                    <a:pt x="5388889" y="1381734"/>
                  </a:lnTo>
                  <a:lnTo>
                    <a:pt x="5390083" y="1378458"/>
                  </a:lnTo>
                  <a:close/>
                </a:path>
                <a:path w="7238365" h="1384300">
                  <a:moveTo>
                    <a:pt x="5422100" y="1311021"/>
                  </a:moveTo>
                  <a:lnTo>
                    <a:pt x="5420614" y="1309382"/>
                  </a:lnTo>
                  <a:lnTo>
                    <a:pt x="5419864" y="1308049"/>
                  </a:lnTo>
                  <a:lnTo>
                    <a:pt x="5414950" y="1311313"/>
                  </a:lnTo>
                  <a:lnTo>
                    <a:pt x="5418074" y="1314297"/>
                  </a:lnTo>
                  <a:lnTo>
                    <a:pt x="5419268" y="1313548"/>
                  </a:lnTo>
                  <a:lnTo>
                    <a:pt x="5421503" y="1312811"/>
                  </a:lnTo>
                  <a:lnTo>
                    <a:pt x="5422100" y="1311021"/>
                  </a:lnTo>
                  <a:close/>
                </a:path>
                <a:path w="7238365" h="1384300">
                  <a:moveTo>
                    <a:pt x="5954115" y="972210"/>
                  </a:moveTo>
                  <a:lnTo>
                    <a:pt x="5952934" y="970280"/>
                  </a:lnTo>
                  <a:lnTo>
                    <a:pt x="5951144" y="969391"/>
                  </a:lnTo>
                  <a:lnTo>
                    <a:pt x="5949505" y="971321"/>
                  </a:lnTo>
                  <a:lnTo>
                    <a:pt x="5948172" y="971321"/>
                  </a:lnTo>
                  <a:lnTo>
                    <a:pt x="5950991" y="976528"/>
                  </a:lnTo>
                  <a:lnTo>
                    <a:pt x="5954115" y="973556"/>
                  </a:lnTo>
                  <a:lnTo>
                    <a:pt x="5954115" y="972210"/>
                  </a:lnTo>
                  <a:close/>
                </a:path>
                <a:path w="7238365" h="1384300">
                  <a:moveTo>
                    <a:pt x="6070117" y="1046645"/>
                  </a:moveTo>
                  <a:lnTo>
                    <a:pt x="6067209" y="1044917"/>
                  </a:lnTo>
                  <a:lnTo>
                    <a:pt x="6064123" y="1043584"/>
                  </a:lnTo>
                  <a:lnTo>
                    <a:pt x="6059843" y="1042327"/>
                  </a:lnTo>
                  <a:lnTo>
                    <a:pt x="6057455" y="1044714"/>
                  </a:lnTo>
                  <a:lnTo>
                    <a:pt x="6057557" y="1046886"/>
                  </a:lnTo>
                  <a:lnTo>
                    <a:pt x="6058395" y="1048727"/>
                  </a:lnTo>
                  <a:lnTo>
                    <a:pt x="6059995" y="1050213"/>
                  </a:lnTo>
                  <a:lnTo>
                    <a:pt x="6061037" y="1050963"/>
                  </a:lnTo>
                  <a:lnTo>
                    <a:pt x="6063564" y="1049172"/>
                  </a:lnTo>
                  <a:lnTo>
                    <a:pt x="6070117" y="1046645"/>
                  </a:lnTo>
                  <a:close/>
                </a:path>
                <a:path w="7238365" h="1384300">
                  <a:moveTo>
                    <a:pt x="6101677" y="1014488"/>
                  </a:moveTo>
                  <a:lnTo>
                    <a:pt x="6095873" y="1003769"/>
                  </a:lnTo>
                  <a:lnTo>
                    <a:pt x="6094095" y="1005255"/>
                  </a:lnTo>
                  <a:lnTo>
                    <a:pt x="6101677" y="1014488"/>
                  </a:lnTo>
                  <a:close/>
                </a:path>
                <a:path w="7238365" h="1384300">
                  <a:moveTo>
                    <a:pt x="6471856" y="1119136"/>
                  </a:moveTo>
                  <a:lnTo>
                    <a:pt x="6469761" y="1118400"/>
                  </a:lnTo>
                  <a:lnTo>
                    <a:pt x="6467627" y="1117854"/>
                  </a:lnTo>
                  <a:lnTo>
                    <a:pt x="6465456" y="1117498"/>
                  </a:lnTo>
                  <a:lnTo>
                    <a:pt x="6464706" y="1117498"/>
                  </a:lnTo>
                  <a:lnTo>
                    <a:pt x="6463957" y="1119441"/>
                  </a:lnTo>
                  <a:lnTo>
                    <a:pt x="6462916" y="1120927"/>
                  </a:lnTo>
                  <a:lnTo>
                    <a:pt x="6464821" y="1122133"/>
                  </a:lnTo>
                  <a:lnTo>
                    <a:pt x="6466853" y="1123022"/>
                  </a:lnTo>
                  <a:lnTo>
                    <a:pt x="6469024" y="1123607"/>
                  </a:lnTo>
                  <a:lnTo>
                    <a:pt x="6469761" y="1123607"/>
                  </a:lnTo>
                  <a:lnTo>
                    <a:pt x="6470815" y="1120775"/>
                  </a:lnTo>
                  <a:lnTo>
                    <a:pt x="6471856" y="1119136"/>
                  </a:lnTo>
                  <a:close/>
                </a:path>
                <a:path w="7238365" h="1384300">
                  <a:moveTo>
                    <a:pt x="6574599" y="1364462"/>
                  </a:moveTo>
                  <a:lnTo>
                    <a:pt x="6572504" y="1362824"/>
                  </a:lnTo>
                  <a:lnTo>
                    <a:pt x="6572504" y="1361630"/>
                  </a:lnTo>
                  <a:lnTo>
                    <a:pt x="6567602" y="1364754"/>
                  </a:lnTo>
                  <a:lnTo>
                    <a:pt x="6570726" y="1367739"/>
                  </a:lnTo>
                  <a:lnTo>
                    <a:pt x="6571907" y="1366850"/>
                  </a:lnTo>
                  <a:lnTo>
                    <a:pt x="6574002" y="1366253"/>
                  </a:lnTo>
                  <a:lnTo>
                    <a:pt x="6574599" y="1364462"/>
                  </a:lnTo>
                  <a:close/>
                </a:path>
                <a:path w="7238365" h="1384300">
                  <a:moveTo>
                    <a:pt x="6576238" y="1189101"/>
                  </a:moveTo>
                  <a:lnTo>
                    <a:pt x="6573698" y="1188504"/>
                  </a:lnTo>
                  <a:lnTo>
                    <a:pt x="6571615" y="1187615"/>
                  </a:lnTo>
                  <a:lnTo>
                    <a:pt x="6571094" y="1189621"/>
                  </a:lnTo>
                  <a:lnTo>
                    <a:pt x="6570840" y="1191653"/>
                  </a:lnTo>
                  <a:lnTo>
                    <a:pt x="6570866" y="1194460"/>
                  </a:lnTo>
                  <a:lnTo>
                    <a:pt x="6573253" y="1195362"/>
                  </a:lnTo>
                  <a:lnTo>
                    <a:pt x="6574447" y="1195362"/>
                  </a:lnTo>
                  <a:lnTo>
                    <a:pt x="6575285" y="1193457"/>
                  </a:lnTo>
                  <a:lnTo>
                    <a:pt x="6575831" y="1191463"/>
                  </a:lnTo>
                  <a:lnTo>
                    <a:pt x="6576085" y="1189405"/>
                  </a:lnTo>
                  <a:lnTo>
                    <a:pt x="6576238" y="1189101"/>
                  </a:lnTo>
                  <a:close/>
                </a:path>
                <a:path w="7238365" h="1384300">
                  <a:moveTo>
                    <a:pt x="7007149" y="1166482"/>
                  </a:moveTo>
                  <a:lnTo>
                    <a:pt x="7006857" y="1165136"/>
                  </a:lnTo>
                  <a:lnTo>
                    <a:pt x="7006857" y="1163942"/>
                  </a:lnTo>
                  <a:lnTo>
                    <a:pt x="7004774" y="1161859"/>
                  </a:lnTo>
                  <a:lnTo>
                    <a:pt x="7002983" y="1162900"/>
                  </a:lnTo>
                  <a:lnTo>
                    <a:pt x="7001497" y="1162900"/>
                  </a:lnTo>
                  <a:lnTo>
                    <a:pt x="7003135" y="1168260"/>
                  </a:lnTo>
                  <a:lnTo>
                    <a:pt x="7007149" y="1166482"/>
                  </a:lnTo>
                  <a:close/>
                </a:path>
                <a:path w="7238365" h="1384300">
                  <a:moveTo>
                    <a:pt x="7014451" y="1375930"/>
                  </a:moveTo>
                  <a:lnTo>
                    <a:pt x="7011327" y="1372946"/>
                  </a:lnTo>
                  <a:lnTo>
                    <a:pt x="7010425" y="1373987"/>
                  </a:lnTo>
                  <a:lnTo>
                    <a:pt x="7008495" y="1374889"/>
                  </a:lnTo>
                  <a:lnTo>
                    <a:pt x="7008190" y="1377264"/>
                  </a:lnTo>
                  <a:lnTo>
                    <a:pt x="7009384" y="1378750"/>
                  </a:lnTo>
                  <a:lnTo>
                    <a:pt x="7010133" y="1380096"/>
                  </a:lnTo>
                  <a:lnTo>
                    <a:pt x="7014451" y="1375930"/>
                  </a:lnTo>
                  <a:close/>
                </a:path>
                <a:path w="7238365" h="1384300">
                  <a:moveTo>
                    <a:pt x="7048093" y="1228255"/>
                  </a:moveTo>
                  <a:lnTo>
                    <a:pt x="7045566" y="1226908"/>
                  </a:lnTo>
                  <a:lnTo>
                    <a:pt x="7043483" y="1226908"/>
                  </a:lnTo>
                  <a:lnTo>
                    <a:pt x="7042963" y="1228813"/>
                  </a:lnTo>
                  <a:lnTo>
                    <a:pt x="7042709" y="1230744"/>
                  </a:lnTo>
                  <a:lnTo>
                    <a:pt x="7042734" y="1232725"/>
                  </a:lnTo>
                  <a:lnTo>
                    <a:pt x="7042886" y="1234211"/>
                  </a:lnTo>
                  <a:lnTo>
                    <a:pt x="7046468" y="1234211"/>
                  </a:lnTo>
                  <a:lnTo>
                    <a:pt x="7047192" y="1232433"/>
                  </a:lnTo>
                  <a:lnTo>
                    <a:pt x="7047687" y="1230604"/>
                  </a:lnTo>
                  <a:lnTo>
                    <a:pt x="7047954" y="1228699"/>
                  </a:lnTo>
                  <a:lnTo>
                    <a:pt x="7048093" y="1228255"/>
                  </a:lnTo>
                  <a:close/>
                </a:path>
                <a:path w="7238365" h="1384300">
                  <a:moveTo>
                    <a:pt x="7128954" y="1312062"/>
                  </a:moveTo>
                  <a:lnTo>
                    <a:pt x="7128053" y="1310386"/>
                  </a:lnTo>
                  <a:lnTo>
                    <a:pt x="7126910" y="1308900"/>
                  </a:lnTo>
                  <a:lnTo>
                    <a:pt x="7125525" y="1307592"/>
                  </a:lnTo>
                  <a:lnTo>
                    <a:pt x="7125081" y="1307299"/>
                  </a:lnTo>
                  <a:lnTo>
                    <a:pt x="7122109" y="1309535"/>
                  </a:lnTo>
                  <a:lnTo>
                    <a:pt x="7122769" y="1311351"/>
                  </a:lnTo>
                  <a:lnTo>
                    <a:pt x="7123608" y="1313091"/>
                  </a:lnTo>
                  <a:lnTo>
                    <a:pt x="7124636" y="1314742"/>
                  </a:lnTo>
                  <a:lnTo>
                    <a:pt x="7128954" y="1312062"/>
                  </a:lnTo>
                  <a:close/>
                </a:path>
                <a:path w="7238365" h="1384300">
                  <a:moveTo>
                    <a:pt x="7192835" y="1338554"/>
                  </a:moveTo>
                  <a:lnTo>
                    <a:pt x="7189559" y="1336776"/>
                  </a:lnTo>
                  <a:lnTo>
                    <a:pt x="7188073" y="1338033"/>
                  </a:lnTo>
                  <a:lnTo>
                    <a:pt x="7186777" y="1339481"/>
                  </a:lnTo>
                  <a:lnTo>
                    <a:pt x="7185685" y="1341094"/>
                  </a:lnTo>
                  <a:lnTo>
                    <a:pt x="7190003" y="1343914"/>
                  </a:lnTo>
                  <a:lnTo>
                    <a:pt x="7191095" y="1342390"/>
                  </a:lnTo>
                  <a:lnTo>
                    <a:pt x="7191997" y="1340751"/>
                  </a:lnTo>
                  <a:lnTo>
                    <a:pt x="7192683" y="1339011"/>
                  </a:lnTo>
                  <a:lnTo>
                    <a:pt x="7192835" y="1338554"/>
                  </a:lnTo>
                  <a:close/>
                </a:path>
                <a:path w="7238365" h="1384300">
                  <a:moveTo>
                    <a:pt x="7238098" y="1305953"/>
                  </a:moveTo>
                  <a:lnTo>
                    <a:pt x="7237831" y="1304010"/>
                  </a:lnTo>
                  <a:lnTo>
                    <a:pt x="7237336" y="1302131"/>
                  </a:lnTo>
                  <a:lnTo>
                    <a:pt x="7236612" y="1300302"/>
                  </a:lnTo>
                  <a:lnTo>
                    <a:pt x="7235418" y="1300746"/>
                  </a:lnTo>
                  <a:lnTo>
                    <a:pt x="7233031" y="1301051"/>
                  </a:lnTo>
                  <a:lnTo>
                    <a:pt x="7232993" y="1302131"/>
                  </a:lnTo>
                  <a:lnTo>
                    <a:pt x="7232751" y="1303782"/>
                  </a:lnTo>
                  <a:lnTo>
                    <a:pt x="7232777" y="1305953"/>
                  </a:lnTo>
                  <a:lnTo>
                    <a:pt x="7233031" y="1307744"/>
                  </a:lnTo>
                  <a:lnTo>
                    <a:pt x="7234669" y="1307007"/>
                  </a:lnTo>
                  <a:lnTo>
                    <a:pt x="7238098" y="1305953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032642" y="7602245"/>
              <a:ext cx="7199630" cy="1488440"/>
            </a:xfrm>
            <a:custGeom>
              <a:avLst/>
              <a:gdLst/>
              <a:ahLst/>
              <a:cxnLst/>
              <a:rect l="l" t="t" r="r" b="b"/>
              <a:pathLst>
                <a:path w="7199630" h="1488440">
                  <a:moveTo>
                    <a:pt x="5511" y="4914"/>
                  </a:moveTo>
                  <a:lnTo>
                    <a:pt x="2832" y="0"/>
                  </a:lnTo>
                  <a:lnTo>
                    <a:pt x="0" y="2387"/>
                  </a:lnTo>
                  <a:lnTo>
                    <a:pt x="596" y="3581"/>
                  </a:lnTo>
                  <a:lnTo>
                    <a:pt x="1193" y="5511"/>
                  </a:lnTo>
                  <a:lnTo>
                    <a:pt x="2679" y="6400"/>
                  </a:lnTo>
                  <a:lnTo>
                    <a:pt x="4318" y="4914"/>
                  </a:lnTo>
                  <a:lnTo>
                    <a:pt x="5511" y="4914"/>
                  </a:lnTo>
                  <a:close/>
                </a:path>
                <a:path w="7199630" h="1488440">
                  <a:moveTo>
                    <a:pt x="663054" y="647395"/>
                  </a:moveTo>
                  <a:lnTo>
                    <a:pt x="661860" y="647395"/>
                  </a:lnTo>
                  <a:lnTo>
                    <a:pt x="660819" y="645020"/>
                  </a:lnTo>
                  <a:lnTo>
                    <a:pt x="658444" y="645617"/>
                  </a:lnTo>
                  <a:lnTo>
                    <a:pt x="657694" y="647395"/>
                  </a:lnTo>
                  <a:lnTo>
                    <a:pt x="656805" y="648589"/>
                  </a:lnTo>
                  <a:lnTo>
                    <a:pt x="661720" y="651573"/>
                  </a:lnTo>
                  <a:lnTo>
                    <a:pt x="663054" y="647395"/>
                  </a:lnTo>
                  <a:close/>
                </a:path>
                <a:path w="7199630" h="1488440">
                  <a:moveTo>
                    <a:pt x="698639" y="502259"/>
                  </a:moveTo>
                  <a:lnTo>
                    <a:pt x="697090" y="501103"/>
                  </a:lnTo>
                  <a:lnTo>
                    <a:pt x="695401" y="500214"/>
                  </a:lnTo>
                  <a:lnTo>
                    <a:pt x="693585" y="499579"/>
                  </a:lnTo>
                  <a:lnTo>
                    <a:pt x="693280" y="499427"/>
                  </a:lnTo>
                  <a:lnTo>
                    <a:pt x="691489" y="502856"/>
                  </a:lnTo>
                  <a:lnTo>
                    <a:pt x="692759" y="504291"/>
                  </a:lnTo>
                  <a:lnTo>
                    <a:pt x="694207" y="505536"/>
                  </a:lnTo>
                  <a:lnTo>
                    <a:pt x="695807" y="506577"/>
                  </a:lnTo>
                  <a:lnTo>
                    <a:pt x="698639" y="502259"/>
                  </a:lnTo>
                  <a:close/>
                </a:path>
                <a:path w="7199630" h="1488440">
                  <a:moveTo>
                    <a:pt x="736307" y="756958"/>
                  </a:moveTo>
                  <a:lnTo>
                    <a:pt x="735723" y="755624"/>
                  </a:lnTo>
                  <a:lnTo>
                    <a:pt x="735418" y="753681"/>
                  </a:lnTo>
                  <a:lnTo>
                    <a:pt x="733628" y="752500"/>
                  </a:lnTo>
                  <a:lnTo>
                    <a:pt x="731850" y="753986"/>
                  </a:lnTo>
                  <a:lnTo>
                    <a:pt x="730504" y="753986"/>
                  </a:lnTo>
                  <a:lnTo>
                    <a:pt x="732891" y="759485"/>
                  </a:lnTo>
                  <a:lnTo>
                    <a:pt x="736307" y="756958"/>
                  </a:lnTo>
                  <a:close/>
                </a:path>
                <a:path w="7199630" h="1488440">
                  <a:moveTo>
                    <a:pt x="775919" y="503897"/>
                  </a:moveTo>
                  <a:lnTo>
                    <a:pt x="773239" y="499427"/>
                  </a:lnTo>
                  <a:lnTo>
                    <a:pt x="771613" y="500507"/>
                  </a:lnTo>
                  <a:lnTo>
                    <a:pt x="770128" y="501751"/>
                  </a:lnTo>
                  <a:lnTo>
                    <a:pt x="768769" y="503148"/>
                  </a:lnTo>
                  <a:lnTo>
                    <a:pt x="768477" y="503605"/>
                  </a:lnTo>
                  <a:lnTo>
                    <a:pt x="770864" y="506425"/>
                  </a:lnTo>
                  <a:lnTo>
                    <a:pt x="772655" y="505790"/>
                  </a:lnTo>
                  <a:lnTo>
                    <a:pt x="774344" y="504952"/>
                  </a:lnTo>
                  <a:lnTo>
                    <a:pt x="775919" y="503897"/>
                  </a:lnTo>
                  <a:close/>
                </a:path>
                <a:path w="7199630" h="1488440">
                  <a:moveTo>
                    <a:pt x="812850" y="1093978"/>
                  </a:moveTo>
                  <a:lnTo>
                    <a:pt x="812368" y="1091882"/>
                  </a:lnTo>
                  <a:lnTo>
                    <a:pt x="811530" y="1089952"/>
                  </a:lnTo>
                  <a:lnTo>
                    <a:pt x="810323" y="1088174"/>
                  </a:lnTo>
                  <a:lnTo>
                    <a:pt x="809866" y="1087729"/>
                  </a:lnTo>
                  <a:lnTo>
                    <a:pt x="807046" y="1089812"/>
                  </a:lnTo>
                  <a:lnTo>
                    <a:pt x="805408" y="1089812"/>
                  </a:lnTo>
                  <a:lnTo>
                    <a:pt x="808380" y="1095463"/>
                  </a:lnTo>
                  <a:lnTo>
                    <a:pt x="812850" y="1093978"/>
                  </a:lnTo>
                  <a:close/>
                </a:path>
                <a:path w="7199630" h="1488440">
                  <a:moveTo>
                    <a:pt x="881938" y="1194308"/>
                  </a:moveTo>
                  <a:lnTo>
                    <a:pt x="881341" y="1192974"/>
                  </a:lnTo>
                  <a:lnTo>
                    <a:pt x="881049" y="1191044"/>
                  </a:lnTo>
                  <a:lnTo>
                    <a:pt x="879259" y="1190142"/>
                  </a:lnTo>
                  <a:lnTo>
                    <a:pt x="877620" y="1191628"/>
                  </a:lnTo>
                  <a:lnTo>
                    <a:pt x="876287" y="1191628"/>
                  </a:lnTo>
                  <a:lnTo>
                    <a:pt x="878814" y="1196987"/>
                  </a:lnTo>
                  <a:lnTo>
                    <a:pt x="881938" y="1194308"/>
                  </a:lnTo>
                  <a:close/>
                </a:path>
                <a:path w="7199630" h="1488440">
                  <a:moveTo>
                    <a:pt x="923785" y="1199667"/>
                  </a:moveTo>
                  <a:lnTo>
                    <a:pt x="919467" y="1196848"/>
                  </a:lnTo>
                  <a:lnTo>
                    <a:pt x="918311" y="1198422"/>
                  </a:lnTo>
                  <a:lnTo>
                    <a:pt x="917371" y="1200099"/>
                  </a:lnTo>
                  <a:lnTo>
                    <a:pt x="916635" y="1201902"/>
                  </a:lnTo>
                  <a:lnTo>
                    <a:pt x="916635" y="1202207"/>
                  </a:lnTo>
                  <a:lnTo>
                    <a:pt x="919911" y="1203985"/>
                  </a:lnTo>
                  <a:lnTo>
                    <a:pt x="921435" y="1202766"/>
                  </a:lnTo>
                  <a:lnTo>
                    <a:pt x="922731" y="1201318"/>
                  </a:lnTo>
                  <a:lnTo>
                    <a:pt x="923785" y="1199667"/>
                  </a:lnTo>
                  <a:close/>
                </a:path>
                <a:path w="7199630" h="1488440">
                  <a:moveTo>
                    <a:pt x="953262" y="685507"/>
                  </a:moveTo>
                  <a:lnTo>
                    <a:pt x="951179" y="683869"/>
                  </a:lnTo>
                  <a:lnTo>
                    <a:pt x="951179" y="682675"/>
                  </a:lnTo>
                  <a:lnTo>
                    <a:pt x="946111" y="685800"/>
                  </a:lnTo>
                  <a:lnTo>
                    <a:pt x="949248" y="688632"/>
                  </a:lnTo>
                  <a:lnTo>
                    <a:pt x="950582" y="687895"/>
                  </a:lnTo>
                  <a:lnTo>
                    <a:pt x="952665" y="686993"/>
                  </a:lnTo>
                  <a:lnTo>
                    <a:pt x="953262" y="685507"/>
                  </a:lnTo>
                  <a:close/>
                </a:path>
                <a:path w="7199630" h="1488440">
                  <a:moveTo>
                    <a:pt x="1028903" y="1374432"/>
                  </a:moveTo>
                  <a:lnTo>
                    <a:pt x="1026071" y="1369974"/>
                  </a:lnTo>
                  <a:lnTo>
                    <a:pt x="1024470" y="1371015"/>
                  </a:lnTo>
                  <a:lnTo>
                    <a:pt x="1023023" y="1372247"/>
                  </a:lnTo>
                  <a:lnTo>
                    <a:pt x="1021753" y="1373695"/>
                  </a:lnTo>
                  <a:lnTo>
                    <a:pt x="1021461" y="1373987"/>
                  </a:lnTo>
                  <a:lnTo>
                    <a:pt x="1023696" y="1376819"/>
                  </a:lnTo>
                  <a:lnTo>
                    <a:pt x="1025550" y="1376273"/>
                  </a:lnTo>
                  <a:lnTo>
                    <a:pt x="1027277" y="1375473"/>
                  </a:lnTo>
                  <a:lnTo>
                    <a:pt x="1028903" y="1374432"/>
                  </a:lnTo>
                  <a:close/>
                </a:path>
                <a:path w="7199630" h="1488440">
                  <a:moveTo>
                    <a:pt x="1096060" y="642785"/>
                  </a:moveTo>
                  <a:lnTo>
                    <a:pt x="1094422" y="641591"/>
                  </a:lnTo>
                  <a:lnTo>
                    <a:pt x="1093533" y="640397"/>
                  </a:lnTo>
                  <a:lnTo>
                    <a:pt x="1089952" y="645020"/>
                  </a:lnTo>
                  <a:lnTo>
                    <a:pt x="1093533" y="647395"/>
                  </a:lnTo>
                  <a:lnTo>
                    <a:pt x="1094422" y="646506"/>
                  </a:lnTo>
                  <a:lnTo>
                    <a:pt x="1096060" y="645160"/>
                  </a:lnTo>
                  <a:lnTo>
                    <a:pt x="1096060" y="642785"/>
                  </a:lnTo>
                  <a:close/>
                </a:path>
                <a:path w="7199630" h="1488440">
                  <a:moveTo>
                    <a:pt x="1103947" y="909840"/>
                  </a:moveTo>
                  <a:lnTo>
                    <a:pt x="1101712" y="906868"/>
                  </a:lnTo>
                  <a:lnTo>
                    <a:pt x="1100670" y="907453"/>
                  </a:lnTo>
                  <a:lnTo>
                    <a:pt x="1100226" y="908050"/>
                  </a:lnTo>
                  <a:lnTo>
                    <a:pt x="1097851" y="909548"/>
                  </a:lnTo>
                  <a:lnTo>
                    <a:pt x="1099032" y="911174"/>
                  </a:lnTo>
                  <a:lnTo>
                    <a:pt x="1099032" y="912368"/>
                  </a:lnTo>
                  <a:lnTo>
                    <a:pt x="1103947" y="909840"/>
                  </a:lnTo>
                  <a:close/>
                </a:path>
                <a:path w="7199630" h="1488440">
                  <a:moveTo>
                    <a:pt x="1166495" y="1487119"/>
                  </a:moveTo>
                  <a:lnTo>
                    <a:pt x="1165148" y="1483842"/>
                  </a:lnTo>
                  <a:lnTo>
                    <a:pt x="1163662" y="1480426"/>
                  </a:lnTo>
                  <a:lnTo>
                    <a:pt x="1162024" y="1477149"/>
                  </a:lnTo>
                  <a:lnTo>
                    <a:pt x="1158151" y="1478483"/>
                  </a:lnTo>
                  <a:lnTo>
                    <a:pt x="1165301" y="1488313"/>
                  </a:lnTo>
                  <a:lnTo>
                    <a:pt x="1166495" y="1487119"/>
                  </a:lnTo>
                  <a:close/>
                </a:path>
                <a:path w="7199630" h="1488440">
                  <a:moveTo>
                    <a:pt x="1171854" y="1239126"/>
                  </a:moveTo>
                  <a:lnTo>
                    <a:pt x="1170660" y="1238224"/>
                  </a:lnTo>
                  <a:lnTo>
                    <a:pt x="1169619" y="1236738"/>
                  </a:lnTo>
                  <a:lnTo>
                    <a:pt x="1167231" y="1236738"/>
                  </a:lnTo>
                  <a:lnTo>
                    <a:pt x="1166037" y="1238224"/>
                  </a:lnTo>
                  <a:lnTo>
                    <a:pt x="1164856" y="1239126"/>
                  </a:lnTo>
                  <a:lnTo>
                    <a:pt x="1169466" y="1242695"/>
                  </a:lnTo>
                  <a:lnTo>
                    <a:pt x="1171854" y="1239126"/>
                  </a:lnTo>
                  <a:close/>
                </a:path>
                <a:path w="7199630" h="1488440">
                  <a:moveTo>
                    <a:pt x="1175131" y="683869"/>
                  </a:moveTo>
                  <a:lnTo>
                    <a:pt x="1172451" y="679399"/>
                  </a:lnTo>
                  <a:lnTo>
                    <a:pt x="1170749" y="680440"/>
                  </a:lnTo>
                  <a:lnTo>
                    <a:pt x="1169212" y="681685"/>
                  </a:lnTo>
                  <a:lnTo>
                    <a:pt x="1167828" y="683120"/>
                  </a:lnTo>
                  <a:lnTo>
                    <a:pt x="1167536" y="683577"/>
                  </a:lnTo>
                  <a:lnTo>
                    <a:pt x="1169911" y="686549"/>
                  </a:lnTo>
                  <a:lnTo>
                    <a:pt x="1171778" y="685888"/>
                  </a:lnTo>
                  <a:lnTo>
                    <a:pt x="1173505" y="684999"/>
                  </a:lnTo>
                  <a:lnTo>
                    <a:pt x="1175131" y="683869"/>
                  </a:lnTo>
                  <a:close/>
                </a:path>
                <a:path w="7199630" h="1488440">
                  <a:moveTo>
                    <a:pt x="1208925" y="1194460"/>
                  </a:moveTo>
                  <a:lnTo>
                    <a:pt x="1205953" y="1190142"/>
                  </a:lnTo>
                  <a:lnTo>
                    <a:pt x="1204290" y="1191133"/>
                  </a:lnTo>
                  <a:lnTo>
                    <a:pt x="1202804" y="1192314"/>
                  </a:lnTo>
                  <a:lnTo>
                    <a:pt x="1201178" y="1194015"/>
                  </a:lnTo>
                  <a:lnTo>
                    <a:pt x="1203566" y="1196987"/>
                  </a:lnTo>
                  <a:lnTo>
                    <a:pt x="1205484" y="1196428"/>
                  </a:lnTo>
                  <a:lnTo>
                    <a:pt x="1207274" y="1195578"/>
                  </a:lnTo>
                  <a:lnTo>
                    <a:pt x="1208925" y="1194460"/>
                  </a:lnTo>
                  <a:close/>
                </a:path>
                <a:path w="7199630" h="1488440">
                  <a:moveTo>
                    <a:pt x="1251064" y="1478940"/>
                  </a:moveTo>
                  <a:lnTo>
                    <a:pt x="1249133" y="1477746"/>
                  </a:lnTo>
                  <a:lnTo>
                    <a:pt x="1247495" y="1476260"/>
                  </a:lnTo>
                  <a:lnTo>
                    <a:pt x="1246454" y="1478483"/>
                  </a:lnTo>
                  <a:lnTo>
                    <a:pt x="1244511" y="1481023"/>
                  </a:lnTo>
                  <a:lnTo>
                    <a:pt x="1244511" y="1483398"/>
                  </a:lnTo>
                  <a:lnTo>
                    <a:pt x="1247051" y="1484744"/>
                  </a:lnTo>
                  <a:lnTo>
                    <a:pt x="1248384" y="1485925"/>
                  </a:lnTo>
                  <a:lnTo>
                    <a:pt x="1249451" y="1483880"/>
                  </a:lnTo>
                  <a:lnTo>
                    <a:pt x="1250289" y="1481747"/>
                  </a:lnTo>
                  <a:lnTo>
                    <a:pt x="1250911" y="1479524"/>
                  </a:lnTo>
                  <a:lnTo>
                    <a:pt x="1251064" y="1478940"/>
                  </a:lnTo>
                  <a:close/>
                </a:path>
                <a:path w="7199630" h="1488440">
                  <a:moveTo>
                    <a:pt x="1318514" y="1478483"/>
                  </a:moveTo>
                  <a:lnTo>
                    <a:pt x="1311376" y="1471942"/>
                  </a:lnTo>
                  <a:lnTo>
                    <a:pt x="1310627" y="1473123"/>
                  </a:lnTo>
                  <a:lnTo>
                    <a:pt x="1309281" y="1474470"/>
                  </a:lnTo>
                  <a:lnTo>
                    <a:pt x="1309281" y="1475359"/>
                  </a:lnTo>
                  <a:lnTo>
                    <a:pt x="1309801" y="1477505"/>
                  </a:lnTo>
                  <a:lnTo>
                    <a:pt x="1310741" y="1479435"/>
                  </a:lnTo>
                  <a:lnTo>
                    <a:pt x="1312113" y="1481162"/>
                  </a:lnTo>
                  <a:lnTo>
                    <a:pt x="1314361" y="1480540"/>
                  </a:lnTo>
                  <a:lnTo>
                    <a:pt x="1316494" y="1479651"/>
                  </a:lnTo>
                  <a:lnTo>
                    <a:pt x="1318514" y="1478483"/>
                  </a:lnTo>
                  <a:close/>
                </a:path>
                <a:path w="7199630" h="1488440">
                  <a:moveTo>
                    <a:pt x="1353807" y="1436357"/>
                  </a:moveTo>
                  <a:lnTo>
                    <a:pt x="1352613" y="1433982"/>
                  </a:lnTo>
                  <a:lnTo>
                    <a:pt x="1350835" y="1433080"/>
                  </a:lnTo>
                  <a:lnTo>
                    <a:pt x="1349044" y="1435023"/>
                  </a:lnTo>
                  <a:lnTo>
                    <a:pt x="1347851" y="1435023"/>
                  </a:lnTo>
                  <a:lnTo>
                    <a:pt x="1350683" y="1440230"/>
                  </a:lnTo>
                  <a:lnTo>
                    <a:pt x="1353807" y="1437259"/>
                  </a:lnTo>
                  <a:lnTo>
                    <a:pt x="1353807" y="1436357"/>
                  </a:lnTo>
                  <a:close/>
                </a:path>
                <a:path w="7199630" h="1488440">
                  <a:moveTo>
                    <a:pt x="1534718" y="1369669"/>
                  </a:moveTo>
                  <a:lnTo>
                    <a:pt x="1532039" y="1365199"/>
                  </a:lnTo>
                  <a:lnTo>
                    <a:pt x="1530299" y="1366202"/>
                  </a:lnTo>
                  <a:lnTo>
                    <a:pt x="1528762" y="1367434"/>
                  </a:lnTo>
                  <a:lnTo>
                    <a:pt x="1527429" y="1368920"/>
                  </a:lnTo>
                  <a:lnTo>
                    <a:pt x="1527124" y="1369225"/>
                  </a:lnTo>
                  <a:lnTo>
                    <a:pt x="1529511" y="1372349"/>
                  </a:lnTo>
                  <a:lnTo>
                    <a:pt x="1531366" y="1371688"/>
                  </a:lnTo>
                  <a:lnTo>
                    <a:pt x="1533105" y="1370799"/>
                  </a:lnTo>
                  <a:lnTo>
                    <a:pt x="1534718" y="1369669"/>
                  </a:lnTo>
                  <a:close/>
                </a:path>
                <a:path w="7199630" h="1488440">
                  <a:moveTo>
                    <a:pt x="1679752" y="1194460"/>
                  </a:moveTo>
                  <a:lnTo>
                    <a:pt x="1679308" y="1193126"/>
                  </a:lnTo>
                  <a:lnTo>
                    <a:pt x="1679155" y="1191044"/>
                  </a:lnTo>
                  <a:lnTo>
                    <a:pt x="1677073" y="1190142"/>
                  </a:lnTo>
                  <a:lnTo>
                    <a:pt x="1675282" y="1191488"/>
                  </a:lnTo>
                  <a:lnTo>
                    <a:pt x="1673948" y="1191488"/>
                  </a:lnTo>
                  <a:lnTo>
                    <a:pt x="1676323" y="1196987"/>
                  </a:lnTo>
                  <a:lnTo>
                    <a:pt x="1679752" y="1194460"/>
                  </a:lnTo>
                  <a:close/>
                </a:path>
                <a:path w="7199630" h="1488440">
                  <a:moveTo>
                    <a:pt x="2477262" y="1082662"/>
                  </a:moveTo>
                  <a:lnTo>
                    <a:pt x="2476817" y="1081328"/>
                  </a:lnTo>
                  <a:lnTo>
                    <a:pt x="2476525" y="1079398"/>
                  </a:lnTo>
                  <a:lnTo>
                    <a:pt x="2474734" y="1078204"/>
                  </a:lnTo>
                  <a:lnTo>
                    <a:pt x="2472944" y="1079690"/>
                  </a:lnTo>
                  <a:lnTo>
                    <a:pt x="2471610" y="1079690"/>
                  </a:lnTo>
                  <a:lnTo>
                    <a:pt x="2473845" y="1085202"/>
                  </a:lnTo>
                  <a:lnTo>
                    <a:pt x="2477262" y="1082662"/>
                  </a:lnTo>
                  <a:close/>
                </a:path>
                <a:path w="7199630" h="1488440">
                  <a:moveTo>
                    <a:pt x="2655506" y="1330375"/>
                  </a:moveTo>
                  <a:lnTo>
                    <a:pt x="2653550" y="1329842"/>
                  </a:lnTo>
                  <a:lnTo>
                    <a:pt x="2651569" y="1329601"/>
                  </a:lnTo>
                  <a:lnTo>
                    <a:pt x="2649550" y="1329626"/>
                  </a:lnTo>
                  <a:lnTo>
                    <a:pt x="2648801" y="1329778"/>
                  </a:lnTo>
                  <a:lnTo>
                    <a:pt x="2648064" y="1332014"/>
                  </a:lnTo>
                  <a:lnTo>
                    <a:pt x="2648064" y="1333347"/>
                  </a:lnTo>
                  <a:lnTo>
                    <a:pt x="2649905" y="1334008"/>
                  </a:lnTo>
                  <a:lnTo>
                    <a:pt x="2651785" y="1334503"/>
                  </a:lnTo>
                  <a:lnTo>
                    <a:pt x="2653715" y="1334833"/>
                  </a:lnTo>
                  <a:lnTo>
                    <a:pt x="2654160" y="1334833"/>
                  </a:lnTo>
                  <a:lnTo>
                    <a:pt x="2655506" y="1332458"/>
                  </a:lnTo>
                  <a:lnTo>
                    <a:pt x="2655506" y="1330375"/>
                  </a:lnTo>
                  <a:close/>
                </a:path>
                <a:path w="7199630" h="1488440">
                  <a:moveTo>
                    <a:pt x="2877070" y="755319"/>
                  </a:moveTo>
                  <a:lnTo>
                    <a:pt x="2875470" y="754214"/>
                  </a:lnTo>
                  <a:lnTo>
                    <a:pt x="2873794" y="753262"/>
                  </a:lnTo>
                  <a:lnTo>
                    <a:pt x="2872003" y="752500"/>
                  </a:lnTo>
                  <a:lnTo>
                    <a:pt x="2871559" y="752500"/>
                  </a:lnTo>
                  <a:lnTo>
                    <a:pt x="2869768" y="755764"/>
                  </a:lnTo>
                  <a:lnTo>
                    <a:pt x="2871000" y="757301"/>
                  </a:lnTo>
                  <a:lnTo>
                    <a:pt x="2872435" y="758583"/>
                  </a:lnTo>
                  <a:lnTo>
                    <a:pt x="2874086" y="759637"/>
                  </a:lnTo>
                  <a:lnTo>
                    <a:pt x="2877070" y="755319"/>
                  </a:lnTo>
                  <a:close/>
                </a:path>
                <a:path w="7199630" h="1488440">
                  <a:moveTo>
                    <a:pt x="2904909" y="1307592"/>
                  </a:moveTo>
                  <a:lnTo>
                    <a:pt x="2902381" y="1302385"/>
                  </a:lnTo>
                  <a:lnTo>
                    <a:pt x="2899257" y="1304620"/>
                  </a:lnTo>
                  <a:lnTo>
                    <a:pt x="2899854" y="1305953"/>
                  </a:lnTo>
                  <a:lnTo>
                    <a:pt x="2899994" y="1308341"/>
                  </a:lnTo>
                  <a:lnTo>
                    <a:pt x="2901785" y="1309230"/>
                  </a:lnTo>
                  <a:lnTo>
                    <a:pt x="2903575" y="1307592"/>
                  </a:lnTo>
                  <a:lnTo>
                    <a:pt x="2904909" y="1307592"/>
                  </a:lnTo>
                  <a:close/>
                </a:path>
                <a:path w="7199630" h="1488440">
                  <a:moveTo>
                    <a:pt x="2981147" y="820521"/>
                  </a:moveTo>
                  <a:lnTo>
                    <a:pt x="2979280" y="819746"/>
                  </a:lnTo>
                  <a:lnTo>
                    <a:pt x="2977350" y="819251"/>
                  </a:lnTo>
                  <a:lnTo>
                    <a:pt x="2975343" y="819035"/>
                  </a:lnTo>
                  <a:lnTo>
                    <a:pt x="2974898" y="818883"/>
                  </a:lnTo>
                  <a:lnTo>
                    <a:pt x="2974302" y="821423"/>
                  </a:lnTo>
                  <a:lnTo>
                    <a:pt x="2973552" y="823645"/>
                  </a:lnTo>
                  <a:lnTo>
                    <a:pt x="2975559" y="824128"/>
                  </a:lnTo>
                  <a:lnTo>
                    <a:pt x="2977604" y="824331"/>
                  </a:lnTo>
                  <a:lnTo>
                    <a:pt x="2979661" y="824242"/>
                  </a:lnTo>
                  <a:lnTo>
                    <a:pt x="2981147" y="824103"/>
                  </a:lnTo>
                  <a:lnTo>
                    <a:pt x="2981147" y="820521"/>
                  </a:lnTo>
                  <a:close/>
                </a:path>
                <a:path w="7199630" h="1488440">
                  <a:moveTo>
                    <a:pt x="3021507" y="829906"/>
                  </a:moveTo>
                  <a:lnTo>
                    <a:pt x="3019768" y="828192"/>
                  </a:lnTo>
                  <a:lnTo>
                    <a:pt x="3017837" y="826744"/>
                  </a:lnTo>
                  <a:lnTo>
                    <a:pt x="3015691" y="825588"/>
                  </a:lnTo>
                  <a:lnTo>
                    <a:pt x="3014802" y="825284"/>
                  </a:lnTo>
                  <a:lnTo>
                    <a:pt x="3012275" y="828116"/>
                  </a:lnTo>
                  <a:lnTo>
                    <a:pt x="3012719" y="830097"/>
                  </a:lnTo>
                  <a:lnTo>
                    <a:pt x="3013519" y="831938"/>
                  </a:lnTo>
                  <a:lnTo>
                    <a:pt x="3014649" y="833628"/>
                  </a:lnTo>
                  <a:lnTo>
                    <a:pt x="3021507" y="829906"/>
                  </a:lnTo>
                  <a:close/>
                </a:path>
                <a:path w="7199630" h="1488440">
                  <a:moveTo>
                    <a:pt x="3021647" y="646506"/>
                  </a:moveTo>
                  <a:lnTo>
                    <a:pt x="3019120" y="645909"/>
                  </a:lnTo>
                  <a:lnTo>
                    <a:pt x="3017037" y="645020"/>
                  </a:lnTo>
                  <a:lnTo>
                    <a:pt x="3016466" y="647014"/>
                  </a:lnTo>
                  <a:lnTo>
                    <a:pt x="3016161" y="649046"/>
                  </a:lnTo>
                  <a:lnTo>
                    <a:pt x="3016148" y="651116"/>
                  </a:lnTo>
                  <a:lnTo>
                    <a:pt x="3016288" y="651865"/>
                  </a:lnTo>
                  <a:lnTo>
                    <a:pt x="3018523" y="652754"/>
                  </a:lnTo>
                  <a:lnTo>
                    <a:pt x="3019869" y="652754"/>
                  </a:lnTo>
                  <a:lnTo>
                    <a:pt x="3020618" y="650887"/>
                  </a:lnTo>
                  <a:lnTo>
                    <a:pt x="3021165" y="648944"/>
                  </a:lnTo>
                  <a:lnTo>
                    <a:pt x="3021507" y="646950"/>
                  </a:lnTo>
                  <a:lnTo>
                    <a:pt x="3021647" y="646506"/>
                  </a:lnTo>
                  <a:close/>
                </a:path>
                <a:path w="7199630" h="1488440">
                  <a:moveTo>
                    <a:pt x="3056191" y="722274"/>
                  </a:moveTo>
                  <a:lnTo>
                    <a:pt x="3053511" y="720636"/>
                  </a:lnTo>
                  <a:lnTo>
                    <a:pt x="3052178" y="719302"/>
                  </a:lnTo>
                  <a:lnTo>
                    <a:pt x="3050692" y="720788"/>
                  </a:lnTo>
                  <a:lnTo>
                    <a:pt x="3048012" y="723023"/>
                  </a:lnTo>
                  <a:lnTo>
                    <a:pt x="3047415" y="725106"/>
                  </a:lnTo>
                  <a:lnTo>
                    <a:pt x="3049651" y="727036"/>
                  </a:lnTo>
                  <a:lnTo>
                    <a:pt x="3051276" y="729424"/>
                  </a:lnTo>
                  <a:lnTo>
                    <a:pt x="3053664" y="726744"/>
                  </a:lnTo>
                  <a:lnTo>
                    <a:pt x="3055594" y="724357"/>
                  </a:lnTo>
                  <a:lnTo>
                    <a:pt x="3056191" y="722274"/>
                  </a:lnTo>
                  <a:close/>
                </a:path>
                <a:path w="7199630" h="1488440">
                  <a:moveTo>
                    <a:pt x="3090291" y="1481023"/>
                  </a:moveTo>
                  <a:lnTo>
                    <a:pt x="3089554" y="1479524"/>
                  </a:lnTo>
                  <a:lnTo>
                    <a:pt x="3088805" y="1477746"/>
                  </a:lnTo>
                  <a:lnTo>
                    <a:pt x="3087014" y="1477149"/>
                  </a:lnTo>
                  <a:lnTo>
                    <a:pt x="3085528" y="1479232"/>
                  </a:lnTo>
                  <a:lnTo>
                    <a:pt x="3084195" y="1479232"/>
                  </a:lnTo>
                  <a:lnTo>
                    <a:pt x="3087319" y="1484299"/>
                  </a:lnTo>
                  <a:lnTo>
                    <a:pt x="3090291" y="1481023"/>
                  </a:lnTo>
                  <a:close/>
                </a:path>
                <a:path w="7199630" h="1488440">
                  <a:moveTo>
                    <a:pt x="3139287" y="614502"/>
                  </a:moveTo>
                  <a:lnTo>
                    <a:pt x="3136900" y="611517"/>
                  </a:lnTo>
                  <a:lnTo>
                    <a:pt x="3135071" y="612190"/>
                  </a:lnTo>
                  <a:lnTo>
                    <a:pt x="3133344" y="613029"/>
                  </a:lnTo>
                  <a:lnTo>
                    <a:pt x="3131693" y="614057"/>
                  </a:lnTo>
                  <a:lnTo>
                    <a:pt x="3134372" y="618515"/>
                  </a:lnTo>
                  <a:lnTo>
                    <a:pt x="3136049" y="617512"/>
                  </a:lnTo>
                  <a:lnTo>
                    <a:pt x="3137547" y="616280"/>
                  </a:lnTo>
                  <a:lnTo>
                    <a:pt x="3138843" y="614794"/>
                  </a:lnTo>
                  <a:lnTo>
                    <a:pt x="3139287" y="614502"/>
                  </a:lnTo>
                  <a:close/>
                </a:path>
                <a:path w="7199630" h="1488440">
                  <a:moveTo>
                    <a:pt x="3172790" y="546023"/>
                  </a:moveTo>
                  <a:lnTo>
                    <a:pt x="3169513" y="543191"/>
                  </a:lnTo>
                  <a:lnTo>
                    <a:pt x="3168472" y="544385"/>
                  </a:lnTo>
                  <a:lnTo>
                    <a:pt x="3166834" y="544982"/>
                  </a:lnTo>
                  <a:lnTo>
                    <a:pt x="3166529" y="547370"/>
                  </a:lnTo>
                  <a:lnTo>
                    <a:pt x="3168472" y="548703"/>
                  </a:lnTo>
                  <a:lnTo>
                    <a:pt x="3168472" y="550049"/>
                  </a:lnTo>
                  <a:lnTo>
                    <a:pt x="3172790" y="546023"/>
                  </a:lnTo>
                  <a:close/>
                </a:path>
                <a:path w="7199630" h="1488440">
                  <a:moveTo>
                    <a:pt x="3236074" y="1121524"/>
                  </a:moveTo>
                  <a:lnTo>
                    <a:pt x="3235477" y="1120178"/>
                  </a:lnTo>
                  <a:lnTo>
                    <a:pt x="3235033" y="1118095"/>
                  </a:lnTo>
                  <a:lnTo>
                    <a:pt x="3233242" y="1117206"/>
                  </a:lnTo>
                  <a:lnTo>
                    <a:pt x="3231604" y="1118844"/>
                  </a:lnTo>
                  <a:lnTo>
                    <a:pt x="3230118" y="1118844"/>
                  </a:lnTo>
                  <a:lnTo>
                    <a:pt x="3232645" y="1124204"/>
                  </a:lnTo>
                  <a:lnTo>
                    <a:pt x="3236074" y="1121524"/>
                  </a:lnTo>
                  <a:close/>
                </a:path>
                <a:path w="7199630" h="1488440">
                  <a:moveTo>
                    <a:pt x="3272853" y="674789"/>
                  </a:moveTo>
                  <a:lnTo>
                    <a:pt x="3268675" y="671817"/>
                  </a:lnTo>
                  <a:lnTo>
                    <a:pt x="3267557" y="673379"/>
                  </a:lnTo>
                  <a:lnTo>
                    <a:pt x="3266656" y="675068"/>
                  </a:lnTo>
                  <a:lnTo>
                    <a:pt x="3265855" y="677316"/>
                  </a:lnTo>
                  <a:lnTo>
                    <a:pt x="3269119" y="678954"/>
                  </a:lnTo>
                  <a:lnTo>
                    <a:pt x="3270567" y="677748"/>
                  </a:lnTo>
                  <a:lnTo>
                    <a:pt x="3271799" y="676351"/>
                  </a:lnTo>
                  <a:lnTo>
                    <a:pt x="3272853" y="674789"/>
                  </a:lnTo>
                  <a:close/>
                </a:path>
                <a:path w="7199630" h="1488440">
                  <a:moveTo>
                    <a:pt x="3352952" y="829157"/>
                  </a:moveTo>
                  <a:lnTo>
                    <a:pt x="3352215" y="827963"/>
                  </a:lnTo>
                  <a:lnTo>
                    <a:pt x="3351466" y="826185"/>
                  </a:lnTo>
                  <a:lnTo>
                    <a:pt x="3349675" y="825284"/>
                  </a:lnTo>
                  <a:lnTo>
                    <a:pt x="3348190" y="827519"/>
                  </a:lnTo>
                  <a:lnTo>
                    <a:pt x="3346996" y="827519"/>
                  </a:lnTo>
                  <a:lnTo>
                    <a:pt x="3350133" y="832434"/>
                  </a:lnTo>
                  <a:lnTo>
                    <a:pt x="3351022" y="831392"/>
                  </a:lnTo>
                  <a:lnTo>
                    <a:pt x="3352063" y="830351"/>
                  </a:lnTo>
                  <a:lnTo>
                    <a:pt x="3352952" y="829157"/>
                  </a:lnTo>
                  <a:close/>
                </a:path>
                <a:path w="7199630" h="1488440">
                  <a:moveTo>
                    <a:pt x="3384372" y="819924"/>
                  </a:moveTo>
                  <a:lnTo>
                    <a:pt x="3380206" y="818591"/>
                  </a:lnTo>
                  <a:lnTo>
                    <a:pt x="3378860" y="819785"/>
                  </a:lnTo>
                  <a:lnTo>
                    <a:pt x="3377679" y="821118"/>
                  </a:lnTo>
                  <a:lnTo>
                    <a:pt x="3378276" y="823201"/>
                  </a:lnTo>
                  <a:lnTo>
                    <a:pt x="3380206" y="824103"/>
                  </a:lnTo>
                  <a:lnTo>
                    <a:pt x="3381248" y="824992"/>
                  </a:lnTo>
                  <a:lnTo>
                    <a:pt x="3384372" y="819924"/>
                  </a:lnTo>
                  <a:close/>
                </a:path>
                <a:path w="7199630" h="1488440">
                  <a:moveTo>
                    <a:pt x="3493820" y="401180"/>
                  </a:moveTo>
                  <a:lnTo>
                    <a:pt x="3492589" y="399656"/>
                  </a:lnTo>
                  <a:lnTo>
                    <a:pt x="3491153" y="398360"/>
                  </a:lnTo>
                  <a:lnTo>
                    <a:pt x="3489502" y="397319"/>
                  </a:lnTo>
                  <a:lnTo>
                    <a:pt x="3486518" y="401777"/>
                  </a:lnTo>
                  <a:lnTo>
                    <a:pt x="3488169" y="402844"/>
                  </a:lnTo>
                  <a:lnTo>
                    <a:pt x="3489909" y="403745"/>
                  </a:lnTo>
                  <a:lnTo>
                    <a:pt x="3491738" y="404456"/>
                  </a:lnTo>
                  <a:lnTo>
                    <a:pt x="3492030" y="404609"/>
                  </a:lnTo>
                  <a:lnTo>
                    <a:pt x="3493820" y="401180"/>
                  </a:lnTo>
                  <a:close/>
                </a:path>
                <a:path w="7199630" h="1488440">
                  <a:moveTo>
                    <a:pt x="3528517" y="465340"/>
                  </a:moveTo>
                  <a:lnTo>
                    <a:pt x="3525685" y="460730"/>
                  </a:lnTo>
                  <a:lnTo>
                    <a:pt x="3524059" y="461759"/>
                  </a:lnTo>
                  <a:lnTo>
                    <a:pt x="3522573" y="462940"/>
                  </a:lnTo>
                  <a:lnTo>
                    <a:pt x="3521214" y="464299"/>
                  </a:lnTo>
                  <a:lnTo>
                    <a:pt x="3520922" y="464896"/>
                  </a:lnTo>
                  <a:lnTo>
                    <a:pt x="3523297" y="467728"/>
                  </a:lnTo>
                  <a:lnTo>
                    <a:pt x="3525151" y="467182"/>
                  </a:lnTo>
                  <a:lnTo>
                    <a:pt x="3526891" y="466382"/>
                  </a:lnTo>
                  <a:lnTo>
                    <a:pt x="3528517" y="465340"/>
                  </a:lnTo>
                  <a:close/>
                </a:path>
                <a:path w="7199630" h="1488440">
                  <a:moveTo>
                    <a:pt x="3956748" y="1233170"/>
                  </a:moveTo>
                  <a:lnTo>
                    <a:pt x="3953916" y="1228699"/>
                  </a:lnTo>
                  <a:lnTo>
                    <a:pt x="3952316" y="1229741"/>
                  </a:lnTo>
                  <a:lnTo>
                    <a:pt x="3950868" y="1230985"/>
                  </a:lnTo>
                  <a:lnTo>
                    <a:pt x="3949598" y="1232420"/>
                  </a:lnTo>
                  <a:lnTo>
                    <a:pt x="3949306" y="1232865"/>
                  </a:lnTo>
                  <a:lnTo>
                    <a:pt x="3951694" y="1235697"/>
                  </a:lnTo>
                  <a:lnTo>
                    <a:pt x="3953484" y="1235062"/>
                  </a:lnTo>
                  <a:lnTo>
                    <a:pt x="3955173" y="1234224"/>
                  </a:lnTo>
                  <a:lnTo>
                    <a:pt x="3956748" y="1233170"/>
                  </a:lnTo>
                  <a:close/>
                </a:path>
                <a:path w="7199630" h="1488440">
                  <a:moveTo>
                    <a:pt x="3960469" y="1259217"/>
                  </a:moveTo>
                  <a:lnTo>
                    <a:pt x="3957942" y="1258620"/>
                  </a:lnTo>
                  <a:lnTo>
                    <a:pt x="3955859" y="1257731"/>
                  </a:lnTo>
                  <a:lnTo>
                    <a:pt x="3955288" y="1259725"/>
                  </a:lnTo>
                  <a:lnTo>
                    <a:pt x="3954996" y="1261757"/>
                  </a:lnTo>
                  <a:lnTo>
                    <a:pt x="3954970" y="1263827"/>
                  </a:lnTo>
                  <a:lnTo>
                    <a:pt x="3955110" y="1264577"/>
                  </a:lnTo>
                  <a:lnTo>
                    <a:pt x="3957497" y="1265466"/>
                  </a:lnTo>
                  <a:lnTo>
                    <a:pt x="3958691" y="1265466"/>
                  </a:lnTo>
                  <a:lnTo>
                    <a:pt x="3959441" y="1263586"/>
                  </a:lnTo>
                  <a:lnTo>
                    <a:pt x="3959987" y="1261656"/>
                  </a:lnTo>
                  <a:lnTo>
                    <a:pt x="3960330" y="1259662"/>
                  </a:lnTo>
                  <a:lnTo>
                    <a:pt x="3960469" y="1259217"/>
                  </a:lnTo>
                  <a:close/>
                </a:path>
                <a:path w="7199630" h="1488440">
                  <a:moveTo>
                    <a:pt x="4036415" y="1229296"/>
                  </a:moveTo>
                  <a:lnTo>
                    <a:pt x="4035221" y="1227950"/>
                  </a:lnTo>
                  <a:lnTo>
                    <a:pt x="4034028" y="1227061"/>
                  </a:lnTo>
                  <a:lnTo>
                    <a:pt x="4031653" y="1227061"/>
                  </a:lnTo>
                  <a:lnTo>
                    <a:pt x="4030611" y="1228699"/>
                  </a:lnTo>
                  <a:lnTo>
                    <a:pt x="4029570" y="1229741"/>
                  </a:lnTo>
                  <a:lnTo>
                    <a:pt x="4034472" y="1233170"/>
                  </a:lnTo>
                  <a:lnTo>
                    <a:pt x="4036415" y="1229296"/>
                  </a:lnTo>
                  <a:close/>
                </a:path>
                <a:path w="7199630" h="1488440">
                  <a:moveTo>
                    <a:pt x="4075430" y="685063"/>
                  </a:moveTo>
                  <a:lnTo>
                    <a:pt x="4074236" y="684022"/>
                  </a:lnTo>
                  <a:lnTo>
                    <a:pt x="4073194" y="682383"/>
                  </a:lnTo>
                  <a:lnTo>
                    <a:pt x="4070807" y="682383"/>
                  </a:lnTo>
                  <a:lnTo>
                    <a:pt x="4069613" y="684022"/>
                  </a:lnTo>
                  <a:lnTo>
                    <a:pt x="4068432" y="684911"/>
                  </a:lnTo>
                  <a:lnTo>
                    <a:pt x="4073042" y="688632"/>
                  </a:lnTo>
                  <a:lnTo>
                    <a:pt x="4075430" y="685063"/>
                  </a:lnTo>
                  <a:close/>
                </a:path>
                <a:path w="7199630" h="1488440">
                  <a:moveTo>
                    <a:pt x="4081386" y="1412100"/>
                  </a:moveTo>
                  <a:lnTo>
                    <a:pt x="4080903" y="1410830"/>
                  </a:lnTo>
                  <a:lnTo>
                    <a:pt x="4080357" y="1409585"/>
                  </a:lnTo>
                  <a:lnTo>
                    <a:pt x="4079748" y="1408379"/>
                  </a:lnTo>
                  <a:lnTo>
                    <a:pt x="4076166" y="1410157"/>
                  </a:lnTo>
                  <a:lnTo>
                    <a:pt x="4078554" y="1414780"/>
                  </a:lnTo>
                  <a:lnTo>
                    <a:pt x="4081386" y="1412100"/>
                  </a:lnTo>
                  <a:close/>
                </a:path>
                <a:path w="7199630" h="1488440">
                  <a:moveTo>
                    <a:pt x="4106545" y="732548"/>
                  </a:moveTo>
                  <a:lnTo>
                    <a:pt x="4106100" y="731202"/>
                  </a:lnTo>
                  <a:lnTo>
                    <a:pt x="4105795" y="729119"/>
                  </a:lnTo>
                  <a:lnTo>
                    <a:pt x="4104017" y="728230"/>
                  </a:lnTo>
                  <a:lnTo>
                    <a:pt x="4102227" y="729564"/>
                  </a:lnTo>
                  <a:lnTo>
                    <a:pt x="4100893" y="729564"/>
                  </a:lnTo>
                  <a:lnTo>
                    <a:pt x="4103116" y="735076"/>
                  </a:lnTo>
                  <a:lnTo>
                    <a:pt x="4106545" y="732548"/>
                  </a:lnTo>
                  <a:close/>
                </a:path>
                <a:path w="7199630" h="1488440">
                  <a:moveTo>
                    <a:pt x="4218521" y="1450060"/>
                  </a:moveTo>
                  <a:lnTo>
                    <a:pt x="4216882" y="1449019"/>
                  </a:lnTo>
                  <a:lnTo>
                    <a:pt x="4215993" y="1447825"/>
                  </a:lnTo>
                  <a:lnTo>
                    <a:pt x="4212412" y="1452435"/>
                  </a:lnTo>
                  <a:lnTo>
                    <a:pt x="4215993" y="1454670"/>
                  </a:lnTo>
                  <a:lnTo>
                    <a:pt x="4216882" y="1453629"/>
                  </a:lnTo>
                  <a:lnTo>
                    <a:pt x="4218229" y="1452435"/>
                  </a:lnTo>
                  <a:lnTo>
                    <a:pt x="4218521" y="1450060"/>
                  </a:lnTo>
                  <a:close/>
                </a:path>
                <a:path w="7199630" h="1488440">
                  <a:moveTo>
                    <a:pt x="4289996" y="1042619"/>
                  </a:moveTo>
                  <a:lnTo>
                    <a:pt x="4285678" y="1035621"/>
                  </a:lnTo>
                  <a:lnTo>
                    <a:pt x="4284484" y="1037120"/>
                  </a:lnTo>
                  <a:lnTo>
                    <a:pt x="4282402" y="1039202"/>
                  </a:lnTo>
                  <a:lnTo>
                    <a:pt x="4282402" y="1040091"/>
                  </a:lnTo>
                  <a:lnTo>
                    <a:pt x="4283672" y="1042543"/>
                  </a:lnTo>
                  <a:lnTo>
                    <a:pt x="4285259" y="1044778"/>
                  </a:lnTo>
                  <a:lnTo>
                    <a:pt x="4287164" y="1046797"/>
                  </a:lnTo>
                  <a:lnTo>
                    <a:pt x="4289996" y="1042619"/>
                  </a:lnTo>
                  <a:close/>
                </a:path>
                <a:path w="7199630" h="1488440">
                  <a:moveTo>
                    <a:pt x="4399432" y="721829"/>
                  </a:moveTo>
                  <a:lnTo>
                    <a:pt x="4397857" y="720686"/>
                  </a:lnTo>
                  <a:lnTo>
                    <a:pt x="4396168" y="719747"/>
                  </a:lnTo>
                  <a:lnTo>
                    <a:pt x="4394378" y="718997"/>
                  </a:lnTo>
                  <a:lnTo>
                    <a:pt x="4393920" y="718997"/>
                  </a:lnTo>
                  <a:lnTo>
                    <a:pt x="4392142" y="722274"/>
                  </a:lnTo>
                  <a:lnTo>
                    <a:pt x="4393425" y="723811"/>
                  </a:lnTo>
                  <a:lnTo>
                    <a:pt x="4394911" y="725093"/>
                  </a:lnTo>
                  <a:lnTo>
                    <a:pt x="4396600" y="726147"/>
                  </a:lnTo>
                  <a:lnTo>
                    <a:pt x="4399432" y="721829"/>
                  </a:lnTo>
                  <a:close/>
                </a:path>
                <a:path w="7199630" h="1488440">
                  <a:moveTo>
                    <a:pt x="4728057" y="662279"/>
                  </a:moveTo>
                  <a:lnTo>
                    <a:pt x="4720615" y="654240"/>
                  </a:lnTo>
                  <a:lnTo>
                    <a:pt x="4720615" y="658418"/>
                  </a:lnTo>
                  <a:lnTo>
                    <a:pt x="4719574" y="662279"/>
                  </a:lnTo>
                  <a:lnTo>
                    <a:pt x="4728057" y="662279"/>
                  </a:lnTo>
                  <a:close/>
                </a:path>
                <a:path w="7199630" h="1488440">
                  <a:moveTo>
                    <a:pt x="5164785" y="729272"/>
                  </a:moveTo>
                  <a:lnTo>
                    <a:pt x="5163896" y="728230"/>
                  </a:lnTo>
                  <a:lnTo>
                    <a:pt x="5163299" y="726592"/>
                  </a:lnTo>
                  <a:lnTo>
                    <a:pt x="5160619" y="726300"/>
                  </a:lnTo>
                  <a:lnTo>
                    <a:pt x="5159273" y="728230"/>
                  </a:lnTo>
                  <a:lnTo>
                    <a:pt x="5157940" y="728230"/>
                  </a:lnTo>
                  <a:lnTo>
                    <a:pt x="5161953" y="732548"/>
                  </a:lnTo>
                  <a:lnTo>
                    <a:pt x="5164785" y="729272"/>
                  </a:lnTo>
                  <a:close/>
                </a:path>
                <a:path w="7199630" h="1488440">
                  <a:moveTo>
                    <a:pt x="5234914" y="1372793"/>
                  </a:moveTo>
                  <a:lnTo>
                    <a:pt x="5231650" y="1369669"/>
                  </a:lnTo>
                  <a:lnTo>
                    <a:pt x="5230749" y="1370711"/>
                  </a:lnTo>
                  <a:lnTo>
                    <a:pt x="5228958" y="1371752"/>
                  </a:lnTo>
                  <a:lnTo>
                    <a:pt x="5228958" y="1374140"/>
                  </a:lnTo>
                  <a:lnTo>
                    <a:pt x="5230749" y="1375473"/>
                  </a:lnTo>
                  <a:lnTo>
                    <a:pt x="5230749" y="1376819"/>
                  </a:lnTo>
                  <a:lnTo>
                    <a:pt x="5234914" y="1372793"/>
                  </a:lnTo>
                  <a:close/>
                </a:path>
                <a:path w="7199630" h="1488440">
                  <a:moveTo>
                    <a:pt x="5308625" y="619112"/>
                  </a:moveTo>
                  <a:lnTo>
                    <a:pt x="5307063" y="617994"/>
                  </a:lnTo>
                  <a:lnTo>
                    <a:pt x="5305374" y="617093"/>
                  </a:lnTo>
                  <a:lnTo>
                    <a:pt x="5303113" y="616292"/>
                  </a:lnTo>
                  <a:lnTo>
                    <a:pt x="5301335" y="619556"/>
                  </a:lnTo>
                  <a:lnTo>
                    <a:pt x="5302669" y="620966"/>
                  </a:lnTo>
                  <a:lnTo>
                    <a:pt x="5304104" y="622261"/>
                  </a:lnTo>
                  <a:lnTo>
                    <a:pt x="5305653" y="623430"/>
                  </a:lnTo>
                  <a:lnTo>
                    <a:pt x="5308625" y="619112"/>
                  </a:lnTo>
                  <a:close/>
                </a:path>
                <a:path w="7199630" h="1488440">
                  <a:moveTo>
                    <a:pt x="5609704" y="1418640"/>
                  </a:moveTo>
                  <a:lnTo>
                    <a:pt x="5609260" y="1417307"/>
                  </a:lnTo>
                  <a:lnTo>
                    <a:pt x="5609260" y="1415376"/>
                  </a:lnTo>
                  <a:lnTo>
                    <a:pt x="5607177" y="1414780"/>
                  </a:lnTo>
                  <a:lnTo>
                    <a:pt x="5605831" y="1416418"/>
                  </a:lnTo>
                  <a:lnTo>
                    <a:pt x="5604497" y="1416418"/>
                  </a:lnTo>
                  <a:lnTo>
                    <a:pt x="5606580" y="1421180"/>
                  </a:lnTo>
                  <a:lnTo>
                    <a:pt x="5609704" y="1418640"/>
                  </a:lnTo>
                  <a:close/>
                </a:path>
                <a:path w="7199630" h="1488440">
                  <a:moveTo>
                    <a:pt x="5881890" y="1192974"/>
                  </a:moveTo>
                  <a:lnTo>
                    <a:pt x="5878766" y="1190142"/>
                  </a:lnTo>
                  <a:lnTo>
                    <a:pt x="5877725" y="1191044"/>
                  </a:lnTo>
                  <a:lnTo>
                    <a:pt x="5876087" y="1191933"/>
                  </a:lnTo>
                  <a:lnTo>
                    <a:pt x="5875794" y="1194308"/>
                  </a:lnTo>
                  <a:lnTo>
                    <a:pt x="5876988" y="1195654"/>
                  </a:lnTo>
                  <a:lnTo>
                    <a:pt x="5877725" y="1196987"/>
                  </a:lnTo>
                  <a:lnTo>
                    <a:pt x="5881890" y="1192974"/>
                  </a:lnTo>
                  <a:close/>
                </a:path>
                <a:path w="7199630" h="1488440">
                  <a:moveTo>
                    <a:pt x="5935942" y="1198181"/>
                  </a:moveTo>
                  <a:lnTo>
                    <a:pt x="5932627" y="1196657"/>
                  </a:lnTo>
                  <a:lnTo>
                    <a:pt x="5929198" y="1195425"/>
                  </a:lnTo>
                  <a:lnTo>
                    <a:pt x="5925680" y="1194460"/>
                  </a:lnTo>
                  <a:lnTo>
                    <a:pt x="5924486" y="1194308"/>
                  </a:lnTo>
                  <a:lnTo>
                    <a:pt x="5921502" y="1194460"/>
                  </a:lnTo>
                  <a:lnTo>
                    <a:pt x="5922403" y="1198333"/>
                  </a:lnTo>
                  <a:lnTo>
                    <a:pt x="5923445" y="1201305"/>
                  </a:lnTo>
                  <a:lnTo>
                    <a:pt x="5925528" y="1202499"/>
                  </a:lnTo>
                  <a:lnTo>
                    <a:pt x="5928055" y="1200861"/>
                  </a:lnTo>
                  <a:lnTo>
                    <a:pt x="5935942" y="1198181"/>
                  </a:lnTo>
                  <a:close/>
                </a:path>
                <a:path w="7199630" h="1488440">
                  <a:moveTo>
                    <a:pt x="6118644" y="1267256"/>
                  </a:moveTo>
                  <a:lnTo>
                    <a:pt x="6116421" y="1266367"/>
                  </a:lnTo>
                  <a:lnTo>
                    <a:pt x="6113589" y="1264729"/>
                  </a:lnTo>
                  <a:lnTo>
                    <a:pt x="6111506" y="1264729"/>
                  </a:lnTo>
                  <a:lnTo>
                    <a:pt x="6110465" y="1267409"/>
                  </a:lnTo>
                  <a:lnTo>
                    <a:pt x="6109424" y="1268895"/>
                  </a:lnTo>
                  <a:lnTo>
                    <a:pt x="6111481" y="1269809"/>
                  </a:lnTo>
                  <a:lnTo>
                    <a:pt x="6113615" y="1270508"/>
                  </a:lnTo>
                  <a:lnTo>
                    <a:pt x="6115824" y="1270977"/>
                  </a:lnTo>
                  <a:lnTo>
                    <a:pt x="6116421" y="1271130"/>
                  </a:lnTo>
                  <a:lnTo>
                    <a:pt x="6117310" y="1268895"/>
                  </a:lnTo>
                  <a:lnTo>
                    <a:pt x="6118644" y="1267256"/>
                  </a:lnTo>
                  <a:close/>
                </a:path>
                <a:path w="7199630" h="1488440">
                  <a:moveTo>
                    <a:pt x="6177762" y="1415072"/>
                  </a:moveTo>
                  <a:lnTo>
                    <a:pt x="6175235" y="1413586"/>
                  </a:lnTo>
                  <a:lnTo>
                    <a:pt x="6173749" y="1412240"/>
                  </a:lnTo>
                  <a:lnTo>
                    <a:pt x="6172403" y="1413738"/>
                  </a:lnTo>
                  <a:lnTo>
                    <a:pt x="6170015" y="1415376"/>
                  </a:lnTo>
                  <a:lnTo>
                    <a:pt x="6169431" y="1418056"/>
                  </a:lnTo>
                  <a:lnTo>
                    <a:pt x="6171654" y="1419834"/>
                  </a:lnTo>
                  <a:lnTo>
                    <a:pt x="6173444" y="1422222"/>
                  </a:lnTo>
                  <a:lnTo>
                    <a:pt x="6175375" y="1419682"/>
                  </a:lnTo>
                  <a:lnTo>
                    <a:pt x="6177762" y="1417751"/>
                  </a:lnTo>
                  <a:lnTo>
                    <a:pt x="6177762" y="1415072"/>
                  </a:lnTo>
                  <a:close/>
                </a:path>
                <a:path w="7199630" h="1488440">
                  <a:moveTo>
                    <a:pt x="6187922" y="1446364"/>
                  </a:moveTo>
                  <a:lnTo>
                    <a:pt x="6187884" y="1444396"/>
                  </a:lnTo>
                  <a:lnTo>
                    <a:pt x="6187745" y="1443659"/>
                  </a:lnTo>
                  <a:lnTo>
                    <a:pt x="6185509" y="1442910"/>
                  </a:lnTo>
                  <a:lnTo>
                    <a:pt x="6184163" y="1442910"/>
                  </a:lnTo>
                  <a:lnTo>
                    <a:pt x="6183465" y="1444739"/>
                  </a:lnTo>
                  <a:lnTo>
                    <a:pt x="6182969" y="1446631"/>
                  </a:lnTo>
                  <a:lnTo>
                    <a:pt x="6182677" y="1448562"/>
                  </a:lnTo>
                  <a:lnTo>
                    <a:pt x="6184112" y="1449273"/>
                  </a:lnTo>
                  <a:lnTo>
                    <a:pt x="6185598" y="1449819"/>
                  </a:lnTo>
                  <a:lnTo>
                    <a:pt x="6187148" y="1450200"/>
                  </a:lnTo>
                  <a:lnTo>
                    <a:pt x="6187668" y="1448308"/>
                  </a:lnTo>
                  <a:lnTo>
                    <a:pt x="6187922" y="1446364"/>
                  </a:lnTo>
                  <a:close/>
                </a:path>
                <a:path w="7199630" h="1488440">
                  <a:moveTo>
                    <a:pt x="6218263" y="1374432"/>
                  </a:moveTo>
                  <a:lnTo>
                    <a:pt x="6215583" y="1369974"/>
                  </a:lnTo>
                  <a:lnTo>
                    <a:pt x="6213957" y="1371041"/>
                  </a:lnTo>
                  <a:lnTo>
                    <a:pt x="6212471" y="1372285"/>
                  </a:lnTo>
                  <a:lnTo>
                    <a:pt x="6210820" y="1373987"/>
                  </a:lnTo>
                  <a:lnTo>
                    <a:pt x="6213208" y="1376819"/>
                  </a:lnTo>
                  <a:lnTo>
                    <a:pt x="6215024" y="1376299"/>
                  </a:lnTo>
                  <a:lnTo>
                    <a:pt x="6216701" y="1375498"/>
                  </a:lnTo>
                  <a:lnTo>
                    <a:pt x="6218263" y="1374432"/>
                  </a:lnTo>
                  <a:close/>
                </a:path>
                <a:path w="7199630" h="1488440">
                  <a:moveTo>
                    <a:pt x="6355994" y="1487119"/>
                  </a:moveTo>
                  <a:lnTo>
                    <a:pt x="6354508" y="1483842"/>
                  </a:lnTo>
                  <a:lnTo>
                    <a:pt x="6353175" y="1480426"/>
                  </a:lnTo>
                  <a:lnTo>
                    <a:pt x="6351537" y="1477149"/>
                  </a:lnTo>
                  <a:lnTo>
                    <a:pt x="6350216" y="1477505"/>
                  </a:lnTo>
                  <a:lnTo>
                    <a:pt x="6348920" y="1477949"/>
                  </a:lnTo>
                  <a:lnTo>
                    <a:pt x="6347663" y="1478483"/>
                  </a:lnTo>
                  <a:lnTo>
                    <a:pt x="6354813" y="1488313"/>
                  </a:lnTo>
                  <a:lnTo>
                    <a:pt x="6355994" y="1487119"/>
                  </a:lnTo>
                  <a:close/>
                </a:path>
                <a:path w="7199630" h="1488440">
                  <a:moveTo>
                    <a:pt x="6440576" y="1478940"/>
                  </a:moveTo>
                  <a:lnTo>
                    <a:pt x="6438633" y="1477746"/>
                  </a:lnTo>
                  <a:lnTo>
                    <a:pt x="6436995" y="1476260"/>
                  </a:lnTo>
                  <a:lnTo>
                    <a:pt x="6435649" y="1478064"/>
                  </a:lnTo>
                  <a:lnTo>
                    <a:pt x="6434645" y="1480045"/>
                  </a:lnTo>
                  <a:lnTo>
                    <a:pt x="6434023" y="1482204"/>
                  </a:lnTo>
                  <a:lnTo>
                    <a:pt x="6434023" y="1483398"/>
                  </a:lnTo>
                  <a:lnTo>
                    <a:pt x="6436550" y="1484744"/>
                  </a:lnTo>
                  <a:lnTo>
                    <a:pt x="6437897" y="1485925"/>
                  </a:lnTo>
                  <a:lnTo>
                    <a:pt x="6438963" y="1483880"/>
                  </a:lnTo>
                  <a:lnTo>
                    <a:pt x="6439802" y="1481747"/>
                  </a:lnTo>
                  <a:lnTo>
                    <a:pt x="6440424" y="1479524"/>
                  </a:lnTo>
                  <a:lnTo>
                    <a:pt x="6440576" y="1478940"/>
                  </a:lnTo>
                  <a:close/>
                </a:path>
                <a:path w="7199630" h="1488440">
                  <a:moveTo>
                    <a:pt x="6465735" y="1405991"/>
                  </a:moveTo>
                  <a:lnTo>
                    <a:pt x="6462763" y="1403464"/>
                  </a:lnTo>
                  <a:lnTo>
                    <a:pt x="6461861" y="1404505"/>
                  </a:lnTo>
                  <a:lnTo>
                    <a:pt x="6460376" y="1405242"/>
                  </a:lnTo>
                  <a:lnTo>
                    <a:pt x="6460376" y="1407629"/>
                  </a:lnTo>
                  <a:lnTo>
                    <a:pt x="6462458" y="1408671"/>
                  </a:lnTo>
                  <a:lnTo>
                    <a:pt x="6462458" y="1409865"/>
                  </a:lnTo>
                  <a:lnTo>
                    <a:pt x="6465735" y="1405991"/>
                  </a:lnTo>
                  <a:close/>
                </a:path>
                <a:path w="7199630" h="1488440">
                  <a:moveTo>
                    <a:pt x="6508026" y="1478343"/>
                  </a:moveTo>
                  <a:lnTo>
                    <a:pt x="6500876" y="1471942"/>
                  </a:lnTo>
                  <a:lnTo>
                    <a:pt x="6500139" y="1472984"/>
                  </a:lnTo>
                  <a:lnTo>
                    <a:pt x="6498641" y="1474317"/>
                  </a:lnTo>
                  <a:lnTo>
                    <a:pt x="6498641" y="1475359"/>
                  </a:lnTo>
                  <a:lnTo>
                    <a:pt x="6499199" y="1477518"/>
                  </a:lnTo>
                  <a:lnTo>
                    <a:pt x="6500203" y="1479461"/>
                  </a:lnTo>
                  <a:lnTo>
                    <a:pt x="6501625" y="1481162"/>
                  </a:lnTo>
                  <a:lnTo>
                    <a:pt x="6503886" y="1480502"/>
                  </a:lnTo>
                  <a:lnTo>
                    <a:pt x="6506019" y="1479562"/>
                  </a:lnTo>
                  <a:lnTo>
                    <a:pt x="6508026" y="1478343"/>
                  </a:lnTo>
                  <a:close/>
                </a:path>
                <a:path w="7199630" h="1488440">
                  <a:moveTo>
                    <a:pt x="6543459" y="1436065"/>
                  </a:moveTo>
                  <a:lnTo>
                    <a:pt x="6540195" y="1433233"/>
                  </a:lnTo>
                  <a:lnTo>
                    <a:pt x="6539141" y="1434274"/>
                  </a:lnTo>
                  <a:lnTo>
                    <a:pt x="6537363" y="1435023"/>
                  </a:lnTo>
                  <a:lnTo>
                    <a:pt x="6537058" y="1437398"/>
                  </a:lnTo>
                  <a:lnTo>
                    <a:pt x="6538404" y="1438897"/>
                  </a:lnTo>
                  <a:lnTo>
                    <a:pt x="6539141" y="1440230"/>
                  </a:lnTo>
                  <a:lnTo>
                    <a:pt x="6543459" y="1436065"/>
                  </a:lnTo>
                  <a:close/>
                </a:path>
                <a:path w="7199630" h="1488440">
                  <a:moveTo>
                    <a:pt x="6719163" y="1119886"/>
                  </a:moveTo>
                  <a:lnTo>
                    <a:pt x="6717576" y="1118768"/>
                  </a:lnTo>
                  <a:lnTo>
                    <a:pt x="6715887" y="1117828"/>
                  </a:lnTo>
                  <a:lnTo>
                    <a:pt x="6714109" y="1117053"/>
                  </a:lnTo>
                  <a:lnTo>
                    <a:pt x="6713664" y="1117053"/>
                  </a:lnTo>
                  <a:lnTo>
                    <a:pt x="6712026" y="1120330"/>
                  </a:lnTo>
                  <a:lnTo>
                    <a:pt x="6713233" y="1121765"/>
                  </a:lnTo>
                  <a:lnTo>
                    <a:pt x="6714630" y="1123010"/>
                  </a:lnTo>
                  <a:lnTo>
                    <a:pt x="6716192" y="1124051"/>
                  </a:lnTo>
                  <a:lnTo>
                    <a:pt x="6719163" y="1119886"/>
                  </a:lnTo>
                  <a:close/>
                </a:path>
                <a:path w="7199630" h="1488440">
                  <a:moveTo>
                    <a:pt x="6724231" y="1369669"/>
                  </a:moveTo>
                  <a:lnTo>
                    <a:pt x="6721399" y="1365199"/>
                  </a:lnTo>
                  <a:lnTo>
                    <a:pt x="6719722" y="1366215"/>
                  </a:lnTo>
                  <a:lnTo>
                    <a:pt x="6718224" y="1367447"/>
                  </a:lnTo>
                  <a:lnTo>
                    <a:pt x="6716941" y="1368920"/>
                  </a:lnTo>
                  <a:lnTo>
                    <a:pt x="6716484" y="1369377"/>
                  </a:lnTo>
                  <a:lnTo>
                    <a:pt x="6718871" y="1372349"/>
                  </a:lnTo>
                  <a:lnTo>
                    <a:pt x="6720789" y="1371727"/>
                  </a:lnTo>
                  <a:lnTo>
                    <a:pt x="6722580" y="1370838"/>
                  </a:lnTo>
                  <a:lnTo>
                    <a:pt x="6724231" y="1369669"/>
                  </a:lnTo>
                  <a:close/>
                </a:path>
                <a:path w="7199630" h="1488440">
                  <a:moveTo>
                    <a:pt x="6791985" y="1260259"/>
                  </a:moveTo>
                  <a:lnTo>
                    <a:pt x="6788709" y="1257731"/>
                  </a:lnTo>
                  <a:lnTo>
                    <a:pt x="6787070" y="1259217"/>
                  </a:lnTo>
                  <a:lnTo>
                    <a:pt x="6786169" y="1259662"/>
                  </a:lnTo>
                  <a:lnTo>
                    <a:pt x="6785877" y="1262049"/>
                  </a:lnTo>
                  <a:lnTo>
                    <a:pt x="6787362" y="1263383"/>
                  </a:lnTo>
                  <a:lnTo>
                    <a:pt x="6788112" y="1264577"/>
                  </a:lnTo>
                  <a:lnTo>
                    <a:pt x="6791985" y="1260259"/>
                  </a:lnTo>
                  <a:close/>
                </a:path>
                <a:path w="7199630" h="1488440">
                  <a:moveTo>
                    <a:pt x="6869265" y="1192669"/>
                  </a:moveTo>
                  <a:lnTo>
                    <a:pt x="6865988" y="1189990"/>
                  </a:lnTo>
                  <a:lnTo>
                    <a:pt x="6864947" y="1191183"/>
                  </a:lnTo>
                  <a:lnTo>
                    <a:pt x="6863308" y="1192085"/>
                  </a:lnTo>
                  <a:lnTo>
                    <a:pt x="6863004" y="1194460"/>
                  </a:lnTo>
                  <a:lnTo>
                    <a:pt x="6864502" y="1195806"/>
                  </a:lnTo>
                  <a:lnTo>
                    <a:pt x="6865239" y="1196987"/>
                  </a:lnTo>
                  <a:lnTo>
                    <a:pt x="6869265" y="1192669"/>
                  </a:lnTo>
                  <a:close/>
                </a:path>
                <a:path w="7199630" h="1488440">
                  <a:moveTo>
                    <a:pt x="6895770" y="1380388"/>
                  </a:moveTo>
                  <a:lnTo>
                    <a:pt x="6894423" y="1376959"/>
                  </a:lnTo>
                  <a:lnTo>
                    <a:pt x="6893230" y="1373543"/>
                  </a:lnTo>
                  <a:lnTo>
                    <a:pt x="6891744" y="1370418"/>
                  </a:lnTo>
                  <a:lnTo>
                    <a:pt x="6890423" y="1370698"/>
                  </a:lnTo>
                  <a:lnTo>
                    <a:pt x="6889128" y="1371092"/>
                  </a:lnTo>
                  <a:lnTo>
                    <a:pt x="6887870" y="1371600"/>
                  </a:lnTo>
                  <a:lnTo>
                    <a:pt x="6894868" y="1381137"/>
                  </a:lnTo>
                  <a:lnTo>
                    <a:pt x="6895770" y="1380388"/>
                  </a:lnTo>
                  <a:close/>
                </a:path>
                <a:path w="7199630" h="1488440">
                  <a:moveTo>
                    <a:pt x="7050024" y="1481023"/>
                  </a:moveTo>
                  <a:lnTo>
                    <a:pt x="7047192" y="1476552"/>
                  </a:lnTo>
                  <a:lnTo>
                    <a:pt x="7045541" y="1477594"/>
                  </a:lnTo>
                  <a:lnTo>
                    <a:pt x="7044055" y="1478838"/>
                  </a:lnTo>
                  <a:lnTo>
                    <a:pt x="7042734" y="1480273"/>
                  </a:lnTo>
                  <a:lnTo>
                    <a:pt x="7042429" y="1480718"/>
                  </a:lnTo>
                  <a:lnTo>
                    <a:pt x="7044817" y="1483702"/>
                  </a:lnTo>
                  <a:lnTo>
                    <a:pt x="7046671" y="1483042"/>
                  </a:lnTo>
                  <a:lnTo>
                    <a:pt x="7048411" y="1482153"/>
                  </a:lnTo>
                  <a:lnTo>
                    <a:pt x="7050024" y="1481023"/>
                  </a:lnTo>
                  <a:close/>
                </a:path>
                <a:path w="7199630" h="1488440">
                  <a:moveTo>
                    <a:pt x="7083082" y="1270533"/>
                  </a:moveTo>
                  <a:lnTo>
                    <a:pt x="7082053" y="1269606"/>
                  </a:lnTo>
                  <a:lnTo>
                    <a:pt x="7080961" y="1268755"/>
                  </a:lnTo>
                  <a:lnTo>
                    <a:pt x="7079805" y="1267993"/>
                  </a:lnTo>
                  <a:lnTo>
                    <a:pt x="7078916" y="1269034"/>
                  </a:lnTo>
                  <a:lnTo>
                    <a:pt x="7077126" y="1269936"/>
                  </a:lnTo>
                  <a:lnTo>
                    <a:pt x="7077126" y="1272311"/>
                  </a:lnTo>
                  <a:lnTo>
                    <a:pt x="7078472" y="1273505"/>
                  </a:lnTo>
                  <a:lnTo>
                    <a:pt x="7079208" y="1274699"/>
                  </a:lnTo>
                  <a:lnTo>
                    <a:pt x="7083082" y="1270533"/>
                  </a:lnTo>
                  <a:close/>
                </a:path>
                <a:path w="7199630" h="1488440">
                  <a:moveTo>
                    <a:pt x="7199084" y="1298511"/>
                  </a:moveTo>
                  <a:lnTo>
                    <a:pt x="7197293" y="1297330"/>
                  </a:lnTo>
                  <a:lnTo>
                    <a:pt x="7195655" y="1295692"/>
                  </a:lnTo>
                  <a:lnTo>
                    <a:pt x="7194905" y="1295984"/>
                  </a:lnTo>
                  <a:lnTo>
                    <a:pt x="7193115" y="1297292"/>
                  </a:lnTo>
                  <a:lnTo>
                    <a:pt x="7191426" y="1298740"/>
                  </a:lnTo>
                  <a:lnTo>
                    <a:pt x="7189851" y="1300302"/>
                  </a:lnTo>
                  <a:lnTo>
                    <a:pt x="7191489" y="1301343"/>
                  </a:lnTo>
                  <a:lnTo>
                    <a:pt x="7192823" y="1303578"/>
                  </a:lnTo>
                  <a:lnTo>
                    <a:pt x="7196391" y="1302385"/>
                  </a:lnTo>
                  <a:lnTo>
                    <a:pt x="7197585" y="1300149"/>
                  </a:lnTo>
                  <a:lnTo>
                    <a:pt x="7199084" y="1298511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077460" y="7709127"/>
              <a:ext cx="6712584" cy="1303655"/>
            </a:xfrm>
            <a:custGeom>
              <a:avLst/>
              <a:gdLst/>
              <a:ahLst/>
              <a:cxnLst/>
              <a:rect l="l" t="t" r="r" b="b"/>
              <a:pathLst>
                <a:path w="6712584" h="1303654">
                  <a:moveTo>
                    <a:pt x="5511" y="2387"/>
                  </a:moveTo>
                  <a:lnTo>
                    <a:pt x="5359" y="901"/>
                  </a:lnTo>
                  <a:lnTo>
                    <a:pt x="5359" y="0"/>
                  </a:lnTo>
                  <a:lnTo>
                    <a:pt x="0" y="901"/>
                  </a:lnTo>
                  <a:lnTo>
                    <a:pt x="596" y="2235"/>
                  </a:lnTo>
                  <a:lnTo>
                    <a:pt x="736" y="3721"/>
                  </a:lnTo>
                  <a:lnTo>
                    <a:pt x="2527" y="5511"/>
                  </a:lnTo>
                  <a:lnTo>
                    <a:pt x="4165" y="4622"/>
                  </a:lnTo>
                  <a:lnTo>
                    <a:pt x="5511" y="4622"/>
                  </a:lnTo>
                  <a:lnTo>
                    <a:pt x="5511" y="2387"/>
                  </a:lnTo>
                  <a:close/>
                </a:path>
                <a:path w="6712584" h="1303654">
                  <a:moveTo>
                    <a:pt x="83680" y="65506"/>
                  </a:moveTo>
                  <a:lnTo>
                    <a:pt x="81292" y="61925"/>
                  </a:lnTo>
                  <a:lnTo>
                    <a:pt x="80251" y="62674"/>
                  </a:lnTo>
                  <a:lnTo>
                    <a:pt x="78320" y="63271"/>
                  </a:lnTo>
                  <a:lnTo>
                    <a:pt x="78320" y="65646"/>
                  </a:lnTo>
                  <a:lnTo>
                    <a:pt x="79654" y="66840"/>
                  </a:lnTo>
                  <a:lnTo>
                    <a:pt x="80556" y="68033"/>
                  </a:lnTo>
                  <a:lnTo>
                    <a:pt x="83680" y="65506"/>
                  </a:lnTo>
                  <a:close/>
                </a:path>
                <a:path w="6712584" h="1303654">
                  <a:moveTo>
                    <a:pt x="184632" y="74587"/>
                  </a:moveTo>
                  <a:lnTo>
                    <a:pt x="181952" y="71450"/>
                  </a:lnTo>
                  <a:lnTo>
                    <a:pt x="180911" y="72504"/>
                  </a:lnTo>
                  <a:lnTo>
                    <a:pt x="179120" y="73990"/>
                  </a:lnTo>
                  <a:lnTo>
                    <a:pt x="178828" y="75476"/>
                  </a:lnTo>
                  <a:lnTo>
                    <a:pt x="180619" y="76669"/>
                  </a:lnTo>
                  <a:lnTo>
                    <a:pt x="181508" y="77851"/>
                  </a:lnTo>
                  <a:lnTo>
                    <a:pt x="184632" y="74587"/>
                  </a:lnTo>
                  <a:close/>
                </a:path>
                <a:path w="6712584" h="1303654">
                  <a:moveTo>
                    <a:pt x="511619" y="976236"/>
                  </a:moveTo>
                  <a:lnTo>
                    <a:pt x="511022" y="974890"/>
                  </a:lnTo>
                  <a:lnTo>
                    <a:pt x="510882" y="972959"/>
                  </a:lnTo>
                  <a:lnTo>
                    <a:pt x="509092" y="972362"/>
                  </a:lnTo>
                  <a:lnTo>
                    <a:pt x="507606" y="973848"/>
                  </a:lnTo>
                  <a:lnTo>
                    <a:pt x="506260" y="973848"/>
                  </a:lnTo>
                  <a:lnTo>
                    <a:pt x="508495" y="978763"/>
                  </a:lnTo>
                  <a:lnTo>
                    <a:pt x="511619" y="976236"/>
                  </a:lnTo>
                  <a:close/>
                </a:path>
                <a:path w="6712584" h="1303654">
                  <a:moveTo>
                    <a:pt x="694474" y="615099"/>
                  </a:moveTo>
                  <a:lnTo>
                    <a:pt x="692873" y="613816"/>
                  </a:lnTo>
                  <a:lnTo>
                    <a:pt x="691197" y="612673"/>
                  </a:lnTo>
                  <a:lnTo>
                    <a:pt x="689406" y="611670"/>
                  </a:lnTo>
                  <a:lnTo>
                    <a:pt x="689114" y="611517"/>
                  </a:lnTo>
                  <a:lnTo>
                    <a:pt x="687031" y="613905"/>
                  </a:lnTo>
                  <a:lnTo>
                    <a:pt x="687031" y="614946"/>
                  </a:lnTo>
                  <a:lnTo>
                    <a:pt x="687489" y="617321"/>
                  </a:lnTo>
                  <a:lnTo>
                    <a:pt x="688238" y="619607"/>
                  </a:lnTo>
                  <a:lnTo>
                    <a:pt x="689267" y="621792"/>
                  </a:lnTo>
                  <a:lnTo>
                    <a:pt x="694474" y="615099"/>
                  </a:lnTo>
                  <a:close/>
                </a:path>
                <a:path w="6712584" h="1303654">
                  <a:moveTo>
                    <a:pt x="936142" y="866228"/>
                  </a:moveTo>
                  <a:lnTo>
                    <a:pt x="935545" y="864882"/>
                  </a:lnTo>
                  <a:lnTo>
                    <a:pt x="935545" y="862952"/>
                  </a:lnTo>
                  <a:lnTo>
                    <a:pt x="932865" y="862647"/>
                  </a:lnTo>
                  <a:lnTo>
                    <a:pt x="929589" y="863244"/>
                  </a:lnTo>
                  <a:lnTo>
                    <a:pt x="930783" y="865632"/>
                  </a:lnTo>
                  <a:lnTo>
                    <a:pt x="932116" y="866813"/>
                  </a:lnTo>
                  <a:lnTo>
                    <a:pt x="932116" y="868006"/>
                  </a:lnTo>
                  <a:lnTo>
                    <a:pt x="936142" y="866228"/>
                  </a:lnTo>
                  <a:close/>
                </a:path>
                <a:path w="6712584" h="1303654">
                  <a:moveTo>
                    <a:pt x="944333" y="1053934"/>
                  </a:moveTo>
                  <a:lnTo>
                    <a:pt x="944181" y="1052601"/>
                  </a:lnTo>
                  <a:lnTo>
                    <a:pt x="944181" y="1051102"/>
                  </a:lnTo>
                  <a:lnTo>
                    <a:pt x="944029" y="1049324"/>
                  </a:lnTo>
                  <a:lnTo>
                    <a:pt x="938974" y="1050213"/>
                  </a:lnTo>
                  <a:lnTo>
                    <a:pt x="939419" y="1051560"/>
                  </a:lnTo>
                  <a:lnTo>
                    <a:pt x="939571" y="1052893"/>
                  </a:lnTo>
                  <a:lnTo>
                    <a:pt x="941349" y="1054976"/>
                  </a:lnTo>
                  <a:lnTo>
                    <a:pt x="942987" y="1053934"/>
                  </a:lnTo>
                  <a:lnTo>
                    <a:pt x="944333" y="1053934"/>
                  </a:lnTo>
                  <a:close/>
                </a:path>
                <a:path w="6712584" h="1303654">
                  <a:moveTo>
                    <a:pt x="1017587" y="1159484"/>
                  </a:moveTo>
                  <a:lnTo>
                    <a:pt x="1015060" y="1155903"/>
                  </a:lnTo>
                  <a:lnTo>
                    <a:pt x="1014018" y="1156804"/>
                  </a:lnTo>
                  <a:lnTo>
                    <a:pt x="1011936" y="1157249"/>
                  </a:lnTo>
                  <a:lnTo>
                    <a:pt x="1012228" y="1159624"/>
                  </a:lnTo>
                  <a:lnTo>
                    <a:pt x="1014310" y="1160818"/>
                  </a:lnTo>
                  <a:lnTo>
                    <a:pt x="1014310" y="1162011"/>
                  </a:lnTo>
                  <a:lnTo>
                    <a:pt x="1017587" y="1159484"/>
                  </a:lnTo>
                  <a:close/>
                </a:path>
                <a:path w="6712584" h="1303654">
                  <a:moveTo>
                    <a:pt x="1022502" y="897775"/>
                  </a:moveTo>
                  <a:lnTo>
                    <a:pt x="1021905" y="895845"/>
                  </a:lnTo>
                  <a:lnTo>
                    <a:pt x="1021461" y="894803"/>
                  </a:lnTo>
                  <a:lnTo>
                    <a:pt x="1019670" y="893914"/>
                  </a:lnTo>
                  <a:lnTo>
                    <a:pt x="1018032" y="895248"/>
                  </a:lnTo>
                  <a:lnTo>
                    <a:pt x="1016850" y="895248"/>
                  </a:lnTo>
                  <a:lnTo>
                    <a:pt x="1019530" y="900315"/>
                  </a:lnTo>
                  <a:lnTo>
                    <a:pt x="1022502" y="897775"/>
                  </a:lnTo>
                  <a:close/>
                </a:path>
                <a:path w="6712584" h="1303654">
                  <a:moveTo>
                    <a:pt x="1025779" y="834669"/>
                  </a:moveTo>
                  <a:lnTo>
                    <a:pt x="1023696" y="829906"/>
                  </a:lnTo>
                  <a:lnTo>
                    <a:pt x="1020572" y="832434"/>
                  </a:lnTo>
                  <a:lnTo>
                    <a:pt x="1021016" y="833767"/>
                  </a:lnTo>
                  <a:lnTo>
                    <a:pt x="1021168" y="835710"/>
                  </a:lnTo>
                  <a:lnTo>
                    <a:pt x="1022946" y="836307"/>
                  </a:lnTo>
                  <a:lnTo>
                    <a:pt x="1024445" y="834669"/>
                  </a:lnTo>
                  <a:lnTo>
                    <a:pt x="1025779" y="834669"/>
                  </a:lnTo>
                  <a:close/>
                </a:path>
                <a:path w="6712584" h="1303654">
                  <a:moveTo>
                    <a:pt x="1085634" y="1081773"/>
                  </a:moveTo>
                  <a:lnTo>
                    <a:pt x="1085037" y="1079690"/>
                  </a:lnTo>
                  <a:lnTo>
                    <a:pt x="1082662" y="1076858"/>
                  </a:lnTo>
                  <a:lnTo>
                    <a:pt x="1081468" y="1079246"/>
                  </a:lnTo>
                  <a:lnTo>
                    <a:pt x="1079982" y="1080287"/>
                  </a:lnTo>
                  <a:lnTo>
                    <a:pt x="1080579" y="1082662"/>
                  </a:lnTo>
                  <a:lnTo>
                    <a:pt x="1082357" y="1083259"/>
                  </a:lnTo>
                  <a:lnTo>
                    <a:pt x="1083398" y="1084160"/>
                  </a:lnTo>
                  <a:lnTo>
                    <a:pt x="1084148" y="1082967"/>
                  </a:lnTo>
                  <a:lnTo>
                    <a:pt x="1085634" y="1081773"/>
                  </a:lnTo>
                  <a:close/>
                </a:path>
                <a:path w="6712584" h="1303654">
                  <a:moveTo>
                    <a:pt x="1126134" y="942441"/>
                  </a:moveTo>
                  <a:lnTo>
                    <a:pt x="1125093" y="941400"/>
                  </a:lnTo>
                  <a:lnTo>
                    <a:pt x="1124496" y="939914"/>
                  </a:lnTo>
                  <a:lnTo>
                    <a:pt x="1122121" y="939914"/>
                  </a:lnTo>
                  <a:lnTo>
                    <a:pt x="1120775" y="941844"/>
                  </a:lnTo>
                  <a:lnTo>
                    <a:pt x="1119581" y="941844"/>
                  </a:lnTo>
                  <a:lnTo>
                    <a:pt x="1123315" y="945565"/>
                  </a:lnTo>
                  <a:lnTo>
                    <a:pt x="1126134" y="942441"/>
                  </a:lnTo>
                  <a:close/>
                </a:path>
                <a:path w="6712584" h="1303654">
                  <a:moveTo>
                    <a:pt x="1132687" y="1050810"/>
                  </a:moveTo>
                  <a:lnTo>
                    <a:pt x="1131811" y="1049883"/>
                  </a:lnTo>
                  <a:lnTo>
                    <a:pt x="1131023" y="1048893"/>
                  </a:lnTo>
                  <a:lnTo>
                    <a:pt x="1130312" y="1047838"/>
                  </a:lnTo>
                  <a:lnTo>
                    <a:pt x="1128674" y="1048423"/>
                  </a:lnTo>
                  <a:lnTo>
                    <a:pt x="1127175" y="1048880"/>
                  </a:lnTo>
                  <a:lnTo>
                    <a:pt x="1126286" y="1050658"/>
                  </a:lnTo>
                  <a:lnTo>
                    <a:pt x="1127633" y="1052144"/>
                  </a:lnTo>
                  <a:lnTo>
                    <a:pt x="1127633" y="1053490"/>
                  </a:lnTo>
                  <a:lnTo>
                    <a:pt x="1132687" y="1050810"/>
                  </a:lnTo>
                  <a:close/>
                </a:path>
                <a:path w="6712584" h="1303654">
                  <a:moveTo>
                    <a:pt x="1168869" y="935736"/>
                  </a:moveTo>
                  <a:lnTo>
                    <a:pt x="1165898" y="933056"/>
                  </a:lnTo>
                  <a:lnTo>
                    <a:pt x="1160094" y="942441"/>
                  </a:lnTo>
                  <a:lnTo>
                    <a:pt x="1160830" y="943038"/>
                  </a:lnTo>
                  <a:lnTo>
                    <a:pt x="1168869" y="935736"/>
                  </a:lnTo>
                  <a:close/>
                </a:path>
                <a:path w="6712584" h="1303654">
                  <a:moveTo>
                    <a:pt x="1197457" y="835406"/>
                  </a:moveTo>
                  <a:lnTo>
                    <a:pt x="1197013" y="834212"/>
                  </a:lnTo>
                  <a:lnTo>
                    <a:pt x="1197013" y="832281"/>
                  </a:lnTo>
                  <a:lnTo>
                    <a:pt x="1195235" y="831392"/>
                  </a:lnTo>
                  <a:lnTo>
                    <a:pt x="1193596" y="832878"/>
                  </a:lnTo>
                  <a:lnTo>
                    <a:pt x="1192403" y="832878"/>
                  </a:lnTo>
                  <a:lnTo>
                    <a:pt x="1194181" y="837793"/>
                  </a:lnTo>
                  <a:lnTo>
                    <a:pt x="1197457" y="835406"/>
                  </a:lnTo>
                  <a:close/>
                </a:path>
                <a:path w="6712584" h="1303654">
                  <a:moveTo>
                    <a:pt x="1231417" y="1228852"/>
                  </a:moveTo>
                  <a:lnTo>
                    <a:pt x="1228737" y="1223784"/>
                  </a:lnTo>
                  <a:lnTo>
                    <a:pt x="1225753" y="1226172"/>
                  </a:lnTo>
                  <a:lnTo>
                    <a:pt x="1226350" y="1227353"/>
                  </a:lnTo>
                  <a:lnTo>
                    <a:pt x="1226947" y="1227658"/>
                  </a:lnTo>
                  <a:lnTo>
                    <a:pt x="1228432" y="1230033"/>
                  </a:lnTo>
                  <a:lnTo>
                    <a:pt x="1230071" y="1228852"/>
                  </a:lnTo>
                  <a:lnTo>
                    <a:pt x="1231417" y="1228852"/>
                  </a:lnTo>
                  <a:close/>
                </a:path>
                <a:path w="6712584" h="1303654">
                  <a:moveTo>
                    <a:pt x="1231861" y="1300594"/>
                  </a:moveTo>
                  <a:lnTo>
                    <a:pt x="1231112" y="1299705"/>
                  </a:lnTo>
                  <a:lnTo>
                    <a:pt x="1230223" y="1297178"/>
                  </a:lnTo>
                  <a:lnTo>
                    <a:pt x="1229029" y="1296581"/>
                  </a:lnTo>
                  <a:lnTo>
                    <a:pt x="1227391" y="1298359"/>
                  </a:lnTo>
                  <a:lnTo>
                    <a:pt x="1226197" y="1298359"/>
                  </a:lnTo>
                  <a:lnTo>
                    <a:pt x="1229029" y="1303134"/>
                  </a:lnTo>
                  <a:lnTo>
                    <a:pt x="1231861" y="1300594"/>
                  </a:lnTo>
                  <a:close/>
                </a:path>
                <a:path w="6712584" h="1303654">
                  <a:moveTo>
                    <a:pt x="1232903" y="1266063"/>
                  </a:moveTo>
                  <a:lnTo>
                    <a:pt x="1232458" y="1264716"/>
                  </a:lnTo>
                  <a:lnTo>
                    <a:pt x="1232306" y="1263230"/>
                  </a:lnTo>
                  <a:lnTo>
                    <a:pt x="1230515" y="1261745"/>
                  </a:lnTo>
                  <a:lnTo>
                    <a:pt x="1228737" y="1262494"/>
                  </a:lnTo>
                  <a:lnTo>
                    <a:pt x="1227391" y="1262494"/>
                  </a:lnTo>
                  <a:lnTo>
                    <a:pt x="1229182" y="1267548"/>
                  </a:lnTo>
                  <a:lnTo>
                    <a:pt x="1232903" y="1266063"/>
                  </a:lnTo>
                  <a:close/>
                </a:path>
                <a:path w="6712584" h="1303654">
                  <a:moveTo>
                    <a:pt x="1273848" y="1118692"/>
                  </a:moveTo>
                  <a:lnTo>
                    <a:pt x="1271765" y="1115860"/>
                  </a:lnTo>
                  <a:lnTo>
                    <a:pt x="1269974" y="1118247"/>
                  </a:lnTo>
                  <a:lnTo>
                    <a:pt x="1268488" y="1119886"/>
                  </a:lnTo>
                  <a:lnTo>
                    <a:pt x="1268488" y="1121371"/>
                  </a:lnTo>
                  <a:lnTo>
                    <a:pt x="1270419" y="1122260"/>
                  </a:lnTo>
                  <a:lnTo>
                    <a:pt x="1271460" y="1123162"/>
                  </a:lnTo>
                  <a:lnTo>
                    <a:pt x="1272362" y="1121968"/>
                  </a:lnTo>
                  <a:lnTo>
                    <a:pt x="1273848" y="1120482"/>
                  </a:lnTo>
                  <a:lnTo>
                    <a:pt x="1273848" y="1118692"/>
                  </a:lnTo>
                  <a:close/>
                </a:path>
                <a:path w="6712584" h="1303654">
                  <a:moveTo>
                    <a:pt x="1422006" y="1267993"/>
                  </a:moveTo>
                  <a:lnTo>
                    <a:pt x="1415453" y="1262938"/>
                  </a:lnTo>
                  <a:lnTo>
                    <a:pt x="1414094" y="1264424"/>
                  </a:lnTo>
                  <a:lnTo>
                    <a:pt x="1412951" y="1266063"/>
                  </a:lnTo>
                  <a:lnTo>
                    <a:pt x="1411884" y="1268145"/>
                  </a:lnTo>
                  <a:lnTo>
                    <a:pt x="1414259" y="1270228"/>
                  </a:lnTo>
                  <a:lnTo>
                    <a:pt x="1415300" y="1270228"/>
                  </a:lnTo>
                  <a:lnTo>
                    <a:pt x="1417624" y="1269758"/>
                  </a:lnTo>
                  <a:lnTo>
                    <a:pt x="1419860" y="1269009"/>
                  </a:lnTo>
                  <a:lnTo>
                    <a:pt x="1422006" y="1267993"/>
                  </a:lnTo>
                  <a:close/>
                </a:path>
                <a:path w="6712584" h="1303654">
                  <a:moveTo>
                    <a:pt x="1562265" y="1087285"/>
                  </a:moveTo>
                  <a:lnTo>
                    <a:pt x="1560626" y="1085646"/>
                  </a:lnTo>
                  <a:lnTo>
                    <a:pt x="1560626" y="1084300"/>
                  </a:lnTo>
                  <a:lnTo>
                    <a:pt x="1559445" y="1085049"/>
                  </a:lnTo>
                  <a:lnTo>
                    <a:pt x="1557502" y="1085494"/>
                  </a:lnTo>
                  <a:lnTo>
                    <a:pt x="1556613" y="1087577"/>
                  </a:lnTo>
                  <a:lnTo>
                    <a:pt x="1556905" y="1091298"/>
                  </a:lnTo>
                  <a:lnTo>
                    <a:pt x="1559585" y="1089812"/>
                  </a:lnTo>
                  <a:lnTo>
                    <a:pt x="1561376" y="1089367"/>
                  </a:lnTo>
                  <a:lnTo>
                    <a:pt x="1562265" y="1087285"/>
                  </a:lnTo>
                  <a:close/>
                </a:path>
                <a:path w="6712584" h="1303654">
                  <a:moveTo>
                    <a:pt x="2003463" y="1232712"/>
                  </a:moveTo>
                  <a:lnTo>
                    <a:pt x="1999742" y="1230185"/>
                  </a:lnTo>
                  <a:lnTo>
                    <a:pt x="1999145" y="1231531"/>
                  </a:lnTo>
                  <a:lnTo>
                    <a:pt x="1997951" y="1233170"/>
                  </a:lnTo>
                  <a:lnTo>
                    <a:pt x="1998548" y="1235252"/>
                  </a:lnTo>
                  <a:lnTo>
                    <a:pt x="2000491" y="1236586"/>
                  </a:lnTo>
                  <a:lnTo>
                    <a:pt x="2001672" y="1236586"/>
                  </a:lnTo>
                  <a:lnTo>
                    <a:pt x="2003463" y="1232712"/>
                  </a:lnTo>
                  <a:close/>
                </a:path>
                <a:path w="6712584" h="1303654">
                  <a:moveTo>
                    <a:pt x="2358593" y="1058405"/>
                  </a:moveTo>
                  <a:lnTo>
                    <a:pt x="2356358" y="1053642"/>
                  </a:lnTo>
                  <a:lnTo>
                    <a:pt x="2353233" y="1056170"/>
                  </a:lnTo>
                  <a:lnTo>
                    <a:pt x="2353678" y="1057363"/>
                  </a:lnTo>
                  <a:lnTo>
                    <a:pt x="2353678" y="1059141"/>
                  </a:lnTo>
                  <a:lnTo>
                    <a:pt x="2355761" y="1060043"/>
                  </a:lnTo>
                  <a:lnTo>
                    <a:pt x="2357259" y="1058405"/>
                  </a:lnTo>
                  <a:lnTo>
                    <a:pt x="2358593" y="1058405"/>
                  </a:lnTo>
                  <a:close/>
                </a:path>
                <a:path w="6712584" h="1303654">
                  <a:moveTo>
                    <a:pt x="2358745" y="721233"/>
                  </a:moveTo>
                  <a:lnTo>
                    <a:pt x="2355913" y="718261"/>
                  </a:lnTo>
                  <a:lnTo>
                    <a:pt x="2354872" y="719302"/>
                  </a:lnTo>
                  <a:lnTo>
                    <a:pt x="2353233" y="720483"/>
                  </a:lnTo>
                  <a:lnTo>
                    <a:pt x="2352941" y="722274"/>
                  </a:lnTo>
                  <a:lnTo>
                    <a:pt x="2354719" y="723468"/>
                  </a:lnTo>
                  <a:lnTo>
                    <a:pt x="2355621" y="724509"/>
                  </a:lnTo>
                  <a:lnTo>
                    <a:pt x="2358745" y="721233"/>
                  </a:lnTo>
                  <a:close/>
                </a:path>
                <a:path w="6712584" h="1303654">
                  <a:moveTo>
                    <a:pt x="2509431" y="935888"/>
                  </a:moveTo>
                  <a:lnTo>
                    <a:pt x="2508834" y="934554"/>
                  </a:lnTo>
                  <a:lnTo>
                    <a:pt x="2508834" y="932611"/>
                  </a:lnTo>
                  <a:lnTo>
                    <a:pt x="2507043" y="932014"/>
                  </a:lnTo>
                  <a:lnTo>
                    <a:pt x="2505557" y="933513"/>
                  </a:lnTo>
                  <a:lnTo>
                    <a:pt x="2504224" y="933513"/>
                  </a:lnTo>
                  <a:lnTo>
                    <a:pt x="2506307" y="938415"/>
                  </a:lnTo>
                  <a:lnTo>
                    <a:pt x="2509431" y="935888"/>
                  </a:lnTo>
                  <a:close/>
                </a:path>
                <a:path w="6712584" h="1303654">
                  <a:moveTo>
                    <a:pt x="2616200" y="614946"/>
                  </a:moveTo>
                  <a:lnTo>
                    <a:pt x="2615603" y="613587"/>
                  </a:lnTo>
                  <a:lnTo>
                    <a:pt x="2615107" y="612203"/>
                  </a:lnTo>
                  <a:lnTo>
                    <a:pt x="2614701" y="610781"/>
                  </a:lnTo>
                  <a:lnTo>
                    <a:pt x="2613520" y="611517"/>
                  </a:lnTo>
                  <a:lnTo>
                    <a:pt x="2611424" y="612114"/>
                  </a:lnTo>
                  <a:lnTo>
                    <a:pt x="2610828" y="614197"/>
                  </a:lnTo>
                  <a:lnTo>
                    <a:pt x="2612326" y="615835"/>
                  </a:lnTo>
                  <a:lnTo>
                    <a:pt x="2612326" y="617181"/>
                  </a:lnTo>
                  <a:lnTo>
                    <a:pt x="2616200" y="614946"/>
                  </a:lnTo>
                  <a:close/>
                </a:path>
                <a:path w="6712584" h="1303654">
                  <a:moveTo>
                    <a:pt x="2689453" y="537832"/>
                  </a:moveTo>
                  <a:lnTo>
                    <a:pt x="2685288" y="535012"/>
                  </a:lnTo>
                  <a:lnTo>
                    <a:pt x="2684246" y="536651"/>
                  </a:lnTo>
                  <a:lnTo>
                    <a:pt x="2682900" y="538429"/>
                  </a:lnTo>
                  <a:lnTo>
                    <a:pt x="2682011" y="540219"/>
                  </a:lnTo>
                  <a:lnTo>
                    <a:pt x="2683091" y="541108"/>
                  </a:lnTo>
                  <a:lnTo>
                    <a:pt x="2684221" y="541896"/>
                  </a:lnTo>
                  <a:lnTo>
                    <a:pt x="2685427" y="542594"/>
                  </a:lnTo>
                  <a:lnTo>
                    <a:pt x="2689453" y="537832"/>
                  </a:lnTo>
                  <a:close/>
                </a:path>
                <a:path w="6712584" h="1303654">
                  <a:moveTo>
                    <a:pt x="2795473" y="1155750"/>
                  </a:moveTo>
                  <a:lnTo>
                    <a:pt x="2791447" y="1153820"/>
                  </a:lnTo>
                  <a:lnTo>
                    <a:pt x="2789364" y="1157389"/>
                  </a:lnTo>
                  <a:lnTo>
                    <a:pt x="2790710" y="1158138"/>
                  </a:lnTo>
                  <a:lnTo>
                    <a:pt x="2792641" y="1159179"/>
                  </a:lnTo>
                  <a:lnTo>
                    <a:pt x="2794127" y="1159179"/>
                  </a:lnTo>
                  <a:lnTo>
                    <a:pt x="2794724" y="1156944"/>
                  </a:lnTo>
                  <a:lnTo>
                    <a:pt x="2795473" y="1155750"/>
                  </a:lnTo>
                  <a:close/>
                </a:path>
                <a:path w="6712584" h="1303654">
                  <a:moveTo>
                    <a:pt x="2801429" y="648741"/>
                  </a:moveTo>
                  <a:lnTo>
                    <a:pt x="2799638" y="644867"/>
                  </a:lnTo>
                  <a:lnTo>
                    <a:pt x="2795917" y="646798"/>
                  </a:lnTo>
                  <a:lnTo>
                    <a:pt x="2798305" y="651713"/>
                  </a:lnTo>
                  <a:lnTo>
                    <a:pt x="2801429" y="648741"/>
                  </a:lnTo>
                  <a:close/>
                </a:path>
                <a:path w="6712584" h="1303654">
                  <a:moveTo>
                    <a:pt x="2823464" y="971918"/>
                  </a:moveTo>
                  <a:lnTo>
                    <a:pt x="2821825" y="970419"/>
                  </a:lnTo>
                  <a:lnTo>
                    <a:pt x="2821825" y="969238"/>
                  </a:lnTo>
                  <a:lnTo>
                    <a:pt x="2817063" y="972058"/>
                  </a:lnTo>
                  <a:lnTo>
                    <a:pt x="2819743" y="974890"/>
                  </a:lnTo>
                  <a:lnTo>
                    <a:pt x="2820936" y="974140"/>
                  </a:lnTo>
                  <a:lnTo>
                    <a:pt x="2822575" y="973404"/>
                  </a:lnTo>
                  <a:lnTo>
                    <a:pt x="2823464" y="971918"/>
                  </a:lnTo>
                  <a:close/>
                </a:path>
                <a:path w="6712584" h="1303654">
                  <a:moveTo>
                    <a:pt x="2946311" y="1263827"/>
                  </a:moveTo>
                  <a:lnTo>
                    <a:pt x="2945561" y="1262786"/>
                  </a:lnTo>
                  <a:lnTo>
                    <a:pt x="2944672" y="1261897"/>
                  </a:lnTo>
                  <a:lnTo>
                    <a:pt x="2943771" y="1260856"/>
                  </a:lnTo>
                  <a:lnTo>
                    <a:pt x="2942590" y="1261300"/>
                  </a:lnTo>
                  <a:lnTo>
                    <a:pt x="2940647" y="1261300"/>
                  </a:lnTo>
                  <a:lnTo>
                    <a:pt x="2940050" y="1263383"/>
                  </a:lnTo>
                  <a:lnTo>
                    <a:pt x="2941548" y="1264869"/>
                  </a:lnTo>
                  <a:lnTo>
                    <a:pt x="2941548" y="1266063"/>
                  </a:lnTo>
                  <a:lnTo>
                    <a:pt x="2946311" y="1263827"/>
                  </a:lnTo>
                  <a:close/>
                </a:path>
                <a:path w="6712584" h="1303654">
                  <a:moveTo>
                    <a:pt x="3019425" y="690270"/>
                  </a:moveTo>
                  <a:lnTo>
                    <a:pt x="3017037" y="687146"/>
                  </a:lnTo>
                  <a:lnTo>
                    <a:pt x="3015691" y="687438"/>
                  </a:lnTo>
                  <a:lnTo>
                    <a:pt x="3013913" y="687590"/>
                  </a:lnTo>
                  <a:lnTo>
                    <a:pt x="3013011" y="689381"/>
                  </a:lnTo>
                  <a:lnTo>
                    <a:pt x="3014357" y="690867"/>
                  </a:lnTo>
                  <a:lnTo>
                    <a:pt x="3014357" y="692200"/>
                  </a:lnTo>
                  <a:lnTo>
                    <a:pt x="3019425" y="690270"/>
                  </a:lnTo>
                  <a:close/>
                </a:path>
                <a:path w="6712584" h="1303654">
                  <a:moveTo>
                    <a:pt x="3093123" y="798195"/>
                  </a:moveTo>
                  <a:lnTo>
                    <a:pt x="3091484" y="794918"/>
                  </a:lnTo>
                  <a:lnTo>
                    <a:pt x="3089402" y="797001"/>
                  </a:lnTo>
                  <a:lnTo>
                    <a:pt x="3087611" y="798195"/>
                  </a:lnTo>
                  <a:lnTo>
                    <a:pt x="3087319" y="799985"/>
                  </a:lnTo>
                  <a:lnTo>
                    <a:pt x="3089110" y="801166"/>
                  </a:lnTo>
                  <a:lnTo>
                    <a:pt x="3090151" y="802360"/>
                  </a:lnTo>
                  <a:lnTo>
                    <a:pt x="3091192" y="801166"/>
                  </a:lnTo>
                  <a:lnTo>
                    <a:pt x="3092831" y="799985"/>
                  </a:lnTo>
                  <a:lnTo>
                    <a:pt x="3093123" y="798195"/>
                  </a:lnTo>
                  <a:close/>
                </a:path>
                <a:path w="6712584" h="1303654">
                  <a:moveTo>
                    <a:pt x="3109798" y="504939"/>
                  </a:moveTo>
                  <a:lnTo>
                    <a:pt x="3106077" y="503301"/>
                  </a:lnTo>
                  <a:lnTo>
                    <a:pt x="3105480" y="504494"/>
                  </a:lnTo>
                  <a:lnTo>
                    <a:pt x="3103994" y="505536"/>
                  </a:lnTo>
                  <a:lnTo>
                    <a:pt x="3104591" y="507619"/>
                  </a:lnTo>
                  <a:lnTo>
                    <a:pt x="3106077" y="508368"/>
                  </a:lnTo>
                  <a:lnTo>
                    <a:pt x="3107118" y="509257"/>
                  </a:lnTo>
                  <a:lnTo>
                    <a:pt x="3109798" y="504939"/>
                  </a:lnTo>
                  <a:close/>
                </a:path>
                <a:path w="6712584" h="1303654">
                  <a:moveTo>
                    <a:pt x="3111296" y="1267256"/>
                  </a:moveTo>
                  <a:lnTo>
                    <a:pt x="3107423" y="1265618"/>
                  </a:lnTo>
                  <a:lnTo>
                    <a:pt x="3106826" y="1266812"/>
                  </a:lnTo>
                  <a:lnTo>
                    <a:pt x="3105340" y="1267853"/>
                  </a:lnTo>
                  <a:lnTo>
                    <a:pt x="3105924" y="1269936"/>
                  </a:lnTo>
                  <a:lnTo>
                    <a:pt x="3107563" y="1270673"/>
                  </a:lnTo>
                  <a:lnTo>
                    <a:pt x="3108617" y="1271574"/>
                  </a:lnTo>
                  <a:lnTo>
                    <a:pt x="3111296" y="1267256"/>
                  </a:lnTo>
                  <a:close/>
                </a:path>
                <a:path w="6712584" h="1303654">
                  <a:moveTo>
                    <a:pt x="3112478" y="1125385"/>
                  </a:moveTo>
                  <a:lnTo>
                    <a:pt x="3109061" y="1123162"/>
                  </a:lnTo>
                  <a:lnTo>
                    <a:pt x="3108312" y="1124204"/>
                  </a:lnTo>
                  <a:lnTo>
                    <a:pt x="3106826" y="1125093"/>
                  </a:lnTo>
                  <a:lnTo>
                    <a:pt x="3107118" y="1127467"/>
                  </a:lnTo>
                  <a:lnTo>
                    <a:pt x="3108464" y="1128509"/>
                  </a:lnTo>
                  <a:lnTo>
                    <a:pt x="3109353" y="1129563"/>
                  </a:lnTo>
                  <a:lnTo>
                    <a:pt x="3112478" y="1125385"/>
                  </a:lnTo>
                  <a:close/>
                </a:path>
                <a:path w="6712584" h="1303654">
                  <a:moveTo>
                    <a:pt x="3118739" y="362775"/>
                  </a:moveTo>
                  <a:lnTo>
                    <a:pt x="3114421" y="360400"/>
                  </a:lnTo>
                  <a:lnTo>
                    <a:pt x="3113976" y="361734"/>
                  </a:lnTo>
                  <a:lnTo>
                    <a:pt x="3112935" y="363220"/>
                  </a:lnTo>
                  <a:lnTo>
                    <a:pt x="3113519" y="365010"/>
                  </a:lnTo>
                  <a:lnTo>
                    <a:pt x="3115310" y="366052"/>
                  </a:lnTo>
                  <a:lnTo>
                    <a:pt x="3116351" y="366052"/>
                  </a:lnTo>
                  <a:lnTo>
                    <a:pt x="3117253" y="365010"/>
                  </a:lnTo>
                  <a:lnTo>
                    <a:pt x="3117989" y="363816"/>
                  </a:lnTo>
                  <a:lnTo>
                    <a:pt x="3118739" y="362775"/>
                  </a:lnTo>
                  <a:close/>
                </a:path>
                <a:path w="6712584" h="1303654">
                  <a:moveTo>
                    <a:pt x="3121418" y="327342"/>
                  </a:moveTo>
                  <a:lnTo>
                    <a:pt x="3120974" y="326161"/>
                  </a:lnTo>
                  <a:lnTo>
                    <a:pt x="3121266" y="325412"/>
                  </a:lnTo>
                  <a:lnTo>
                    <a:pt x="3119183" y="323329"/>
                  </a:lnTo>
                  <a:lnTo>
                    <a:pt x="3117545" y="324370"/>
                  </a:lnTo>
                  <a:lnTo>
                    <a:pt x="3116199" y="324370"/>
                  </a:lnTo>
                  <a:lnTo>
                    <a:pt x="3117697" y="329285"/>
                  </a:lnTo>
                  <a:lnTo>
                    <a:pt x="3121418" y="327342"/>
                  </a:lnTo>
                  <a:close/>
                </a:path>
                <a:path w="6712584" h="1303654">
                  <a:moveTo>
                    <a:pt x="3156407" y="1014780"/>
                  </a:moveTo>
                  <a:lnTo>
                    <a:pt x="3154019" y="1011364"/>
                  </a:lnTo>
                  <a:lnTo>
                    <a:pt x="3150755" y="1015238"/>
                  </a:lnTo>
                  <a:lnTo>
                    <a:pt x="3151797" y="1015974"/>
                  </a:lnTo>
                  <a:lnTo>
                    <a:pt x="3153130" y="1017460"/>
                  </a:lnTo>
                  <a:lnTo>
                    <a:pt x="3154616" y="1017460"/>
                  </a:lnTo>
                  <a:lnTo>
                    <a:pt x="3155518" y="1015682"/>
                  </a:lnTo>
                  <a:lnTo>
                    <a:pt x="3156407" y="1014780"/>
                  </a:lnTo>
                  <a:close/>
                </a:path>
                <a:path w="6712584" h="1303654">
                  <a:moveTo>
                    <a:pt x="3165792" y="216446"/>
                  </a:moveTo>
                  <a:lnTo>
                    <a:pt x="3164446" y="215252"/>
                  </a:lnTo>
                  <a:lnTo>
                    <a:pt x="3163557" y="214058"/>
                  </a:lnTo>
                  <a:lnTo>
                    <a:pt x="3162516" y="214807"/>
                  </a:lnTo>
                  <a:lnTo>
                    <a:pt x="3160725" y="215404"/>
                  </a:lnTo>
                  <a:lnTo>
                    <a:pt x="3160725" y="217792"/>
                  </a:lnTo>
                  <a:lnTo>
                    <a:pt x="3161766" y="220916"/>
                  </a:lnTo>
                  <a:lnTo>
                    <a:pt x="3163849" y="219417"/>
                  </a:lnTo>
                  <a:lnTo>
                    <a:pt x="3165792" y="218833"/>
                  </a:lnTo>
                  <a:lnTo>
                    <a:pt x="3165792" y="216446"/>
                  </a:lnTo>
                  <a:close/>
                </a:path>
                <a:path w="6712584" h="1303654">
                  <a:moveTo>
                    <a:pt x="3193034" y="115366"/>
                  </a:moveTo>
                  <a:lnTo>
                    <a:pt x="3191853" y="114630"/>
                  </a:lnTo>
                  <a:lnTo>
                    <a:pt x="3190506" y="113131"/>
                  </a:lnTo>
                  <a:lnTo>
                    <a:pt x="3188424" y="113728"/>
                  </a:lnTo>
                  <a:lnTo>
                    <a:pt x="3185591" y="115963"/>
                  </a:lnTo>
                  <a:lnTo>
                    <a:pt x="3187979" y="117449"/>
                  </a:lnTo>
                  <a:lnTo>
                    <a:pt x="3189313" y="119087"/>
                  </a:lnTo>
                  <a:lnTo>
                    <a:pt x="3191395" y="118198"/>
                  </a:lnTo>
                  <a:lnTo>
                    <a:pt x="3192145" y="116560"/>
                  </a:lnTo>
                  <a:lnTo>
                    <a:pt x="3193034" y="115366"/>
                  </a:lnTo>
                  <a:close/>
                </a:path>
                <a:path w="6712584" h="1303654">
                  <a:moveTo>
                    <a:pt x="3194380" y="277177"/>
                  </a:moveTo>
                  <a:lnTo>
                    <a:pt x="3190798" y="274942"/>
                  </a:lnTo>
                  <a:lnTo>
                    <a:pt x="3188119" y="278523"/>
                  </a:lnTo>
                  <a:lnTo>
                    <a:pt x="3189313" y="279260"/>
                  </a:lnTo>
                  <a:lnTo>
                    <a:pt x="3190659" y="280758"/>
                  </a:lnTo>
                  <a:lnTo>
                    <a:pt x="3192742" y="280162"/>
                  </a:lnTo>
                  <a:lnTo>
                    <a:pt x="3193478" y="278371"/>
                  </a:lnTo>
                  <a:lnTo>
                    <a:pt x="3194380" y="277177"/>
                  </a:lnTo>
                  <a:close/>
                </a:path>
                <a:path w="6712584" h="1303654">
                  <a:moveTo>
                    <a:pt x="3194977" y="80238"/>
                  </a:moveTo>
                  <a:lnTo>
                    <a:pt x="3191395" y="77851"/>
                  </a:lnTo>
                  <a:lnTo>
                    <a:pt x="3190951" y="79044"/>
                  </a:lnTo>
                  <a:lnTo>
                    <a:pt x="3189757" y="80530"/>
                  </a:lnTo>
                  <a:lnTo>
                    <a:pt x="3190354" y="82626"/>
                  </a:lnTo>
                  <a:lnTo>
                    <a:pt x="3192742" y="85153"/>
                  </a:lnTo>
                  <a:lnTo>
                    <a:pt x="3193935" y="82765"/>
                  </a:lnTo>
                  <a:lnTo>
                    <a:pt x="3194977" y="81432"/>
                  </a:lnTo>
                  <a:lnTo>
                    <a:pt x="3194977" y="80238"/>
                  </a:lnTo>
                  <a:close/>
                </a:path>
                <a:path w="6712584" h="1303654">
                  <a:moveTo>
                    <a:pt x="3259747" y="799680"/>
                  </a:moveTo>
                  <a:lnTo>
                    <a:pt x="3259150" y="797598"/>
                  </a:lnTo>
                  <a:lnTo>
                    <a:pt x="3256762" y="794918"/>
                  </a:lnTo>
                  <a:lnTo>
                    <a:pt x="3255581" y="797306"/>
                  </a:lnTo>
                  <a:lnTo>
                    <a:pt x="3254083" y="798487"/>
                  </a:lnTo>
                  <a:lnTo>
                    <a:pt x="3254679" y="800569"/>
                  </a:lnTo>
                  <a:lnTo>
                    <a:pt x="3256318" y="801319"/>
                  </a:lnTo>
                  <a:lnTo>
                    <a:pt x="3257512" y="802208"/>
                  </a:lnTo>
                  <a:lnTo>
                    <a:pt x="3258261" y="801027"/>
                  </a:lnTo>
                  <a:lnTo>
                    <a:pt x="3259747" y="799680"/>
                  </a:lnTo>
                  <a:close/>
                </a:path>
                <a:path w="6712584" h="1303654">
                  <a:moveTo>
                    <a:pt x="3302038" y="137401"/>
                  </a:moveTo>
                  <a:lnTo>
                    <a:pt x="3301733" y="135915"/>
                  </a:lnTo>
                  <a:lnTo>
                    <a:pt x="3299650" y="134569"/>
                  </a:lnTo>
                  <a:lnTo>
                    <a:pt x="3298456" y="134569"/>
                  </a:lnTo>
                  <a:lnTo>
                    <a:pt x="3296526" y="138595"/>
                  </a:lnTo>
                  <a:lnTo>
                    <a:pt x="3300095" y="140677"/>
                  </a:lnTo>
                  <a:lnTo>
                    <a:pt x="3300692" y="139331"/>
                  </a:lnTo>
                  <a:lnTo>
                    <a:pt x="3302038" y="137401"/>
                  </a:lnTo>
                  <a:close/>
                </a:path>
                <a:path w="6712584" h="1303654">
                  <a:moveTo>
                    <a:pt x="3370224" y="576097"/>
                  </a:moveTo>
                  <a:lnTo>
                    <a:pt x="3369780" y="574903"/>
                  </a:lnTo>
                  <a:lnTo>
                    <a:pt x="3369640" y="572820"/>
                  </a:lnTo>
                  <a:lnTo>
                    <a:pt x="3367849" y="572223"/>
                  </a:lnTo>
                  <a:lnTo>
                    <a:pt x="3366363" y="573709"/>
                  </a:lnTo>
                  <a:lnTo>
                    <a:pt x="3365017" y="573709"/>
                  </a:lnTo>
                  <a:lnTo>
                    <a:pt x="3367100" y="578624"/>
                  </a:lnTo>
                  <a:lnTo>
                    <a:pt x="3370224" y="576097"/>
                  </a:lnTo>
                  <a:close/>
                </a:path>
                <a:path w="6712584" h="1303654">
                  <a:moveTo>
                    <a:pt x="3371723" y="76669"/>
                  </a:moveTo>
                  <a:lnTo>
                    <a:pt x="3371126" y="75476"/>
                  </a:lnTo>
                  <a:lnTo>
                    <a:pt x="3370681" y="74129"/>
                  </a:lnTo>
                  <a:lnTo>
                    <a:pt x="3370084" y="72948"/>
                  </a:lnTo>
                  <a:lnTo>
                    <a:pt x="3366363" y="74434"/>
                  </a:lnTo>
                  <a:lnTo>
                    <a:pt x="3368586" y="79349"/>
                  </a:lnTo>
                  <a:lnTo>
                    <a:pt x="3371723" y="76669"/>
                  </a:lnTo>
                  <a:close/>
                </a:path>
                <a:path w="6712584" h="1303654">
                  <a:moveTo>
                    <a:pt x="3446018" y="253961"/>
                  </a:moveTo>
                  <a:lnTo>
                    <a:pt x="3443490" y="250837"/>
                  </a:lnTo>
                  <a:lnTo>
                    <a:pt x="3442297" y="251129"/>
                  </a:lnTo>
                  <a:lnTo>
                    <a:pt x="3440506" y="251129"/>
                  </a:lnTo>
                  <a:lnTo>
                    <a:pt x="3439617" y="252920"/>
                  </a:lnTo>
                  <a:lnTo>
                    <a:pt x="3440963" y="254406"/>
                  </a:lnTo>
                  <a:lnTo>
                    <a:pt x="3440963" y="255739"/>
                  </a:lnTo>
                  <a:lnTo>
                    <a:pt x="3446018" y="253961"/>
                  </a:lnTo>
                  <a:close/>
                </a:path>
                <a:path w="6712584" h="1303654">
                  <a:moveTo>
                    <a:pt x="3549802" y="607504"/>
                  </a:moveTo>
                  <a:lnTo>
                    <a:pt x="3548608" y="606755"/>
                  </a:lnTo>
                  <a:lnTo>
                    <a:pt x="3547567" y="605421"/>
                  </a:lnTo>
                  <a:lnTo>
                    <a:pt x="3545192" y="605713"/>
                  </a:lnTo>
                  <a:lnTo>
                    <a:pt x="3544290" y="607199"/>
                  </a:lnTo>
                  <a:lnTo>
                    <a:pt x="3543249" y="608253"/>
                  </a:lnTo>
                  <a:lnTo>
                    <a:pt x="3547719" y="611073"/>
                  </a:lnTo>
                  <a:lnTo>
                    <a:pt x="3549802" y="607504"/>
                  </a:lnTo>
                  <a:close/>
                </a:path>
                <a:path w="6712584" h="1303654">
                  <a:moveTo>
                    <a:pt x="3632149" y="607656"/>
                  </a:moveTo>
                  <a:lnTo>
                    <a:pt x="3628580" y="605574"/>
                  </a:lnTo>
                  <a:lnTo>
                    <a:pt x="3625888" y="608990"/>
                  </a:lnTo>
                  <a:lnTo>
                    <a:pt x="3627082" y="609587"/>
                  </a:lnTo>
                  <a:lnTo>
                    <a:pt x="3628275" y="611073"/>
                  </a:lnTo>
                  <a:lnTo>
                    <a:pt x="3630663" y="610476"/>
                  </a:lnTo>
                  <a:lnTo>
                    <a:pt x="3631260" y="608698"/>
                  </a:lnTo>
                  <a:lnTo>
                    <a:pt x="3632149" y="607656"/>
                  </a:lnTo>
                  <a:close/>
                </a:path>
                <a:path w="6712584" h="1303654">
                  <a:moveTo>
                    <a:pt x="3817683" y="1266812"/>
                  </a:moveTo>
                  <a:lnTo>
                    <a:pt x="3817226" y="1265466"/>
                  </a:lnTo>
                  <a:lnTo>
                    <a:pt x="3817226" y="1263675"/>
                  </a:lnTo>
                  <a:lnTo>
                    <a:pt x="3815448" y="1262786"/>
                  </a:lnTo>
                  <a:lnTo>
                    <a:pt x="3813962" y="1264132"/>
                  </a:lnTo>
                  <a:lnTo>
                    <a:pt x="3812616" y="1264132"/>
                  </a:lnTo>
                  <a:lnTo>
                    <a:pt x="3814407" y="1269187"/>
                  </a:lnTo>
                  <a:lnTo>
                    <a:pt x="3817683" y="1266812"/>
                  </a:lnTo>
                  <a:close/>
                </a:path>
                <a:path w="6712584" h="1303654">
                  <a:moveTo>
                    <a:pt x="3848354" y="697560"/>
                  </a:moveTo>
                  <a:lnTo>
                    <a:pt x="3847604" y="696379"/>
                  </a:lnTo>
                  <a:lnTo>
                    <a:pt x="3847160" y="694436"/>
                  </a:lnTo>
                  <a:lnTo>
                    <a:pt x="3845369" y="693839"/>
                  </a:lnTo>
                  <a:lnTo>
                    <a:pt x="3843883" y="695477"/>
                  </a:lnTo>
                  <a:lnTo>
                    <a:pt x="3842689" y="695477"/>
                  </a:lnTo>
                  <a:lnTo>
                    <a:pt x="3845674" y="700239"/>
                  </a:lnTo>
                  <a:lnTo>
                    <a:pt x="3848354" y="697560"/>
                  </a:lnTo>
                  <a:close/>
                </a:path>
                <a:path w="6712584" h="1303654">
                  <a:moveTo>
                    <a:pt x="3883647" y="1122565"/>
                  </a:moveTo>
                  <a:lnTo>
                    <a:pt x="3881259" y="1119581"/>
                  </a:lnTo>
                  <a:lnTo>
                    <a:pt x="3879913" y="1120178"/>
                  </a:lnTo>
                  <a:lnTo>
                    <a:pt x="3878135" y="1120775"/>
                  </a:lnTo>
                  <a:lnTo>
                    <a:pt x="3877233" y="1122260"/>
                  </a:lnTo>
                  <a:lnTo>
                    <a:pt x="3878580" y="1123899"/>
                  </a:lnTo>
                  <a:lnTo>
                    <a:pt x="3878580" y="1125245"/>
                  </a:lnTo>
                  <a:lnTo>
                    <a:pt x="3883647" y="1122565"/>
                  </a:lnTo>
                  <a:close/>
                </a:path>
                <a:path w="6712584" h="1303654">
                  <a:moveTo>
                    <a:pt x="3993972" y="611517"/>
                  </a:moveTo>
                  <a:lnTo>
                    <a:pt x="3993388" y="610336"/>
                  </a:lnTo>
                  <a:lnTo>
                    <a:pt x="3992930" y="609142"/>
                  </a:lnTo>
                  <a:lnTo>
                    <a:pt x="3992334" y="607796"/>
                  </a:lnTo>
                  <a:lnTo>
                    <a:pt x="3988612" y="609587"/>
                  </a:lnTo>
                  <a:lnTo>
                    <a:pt x="3991000" y="614197"/>
                  </a:lnTo>
                  <a:lnTo>
                    <a:pt x="3993972" y="611517"/>
                  </a:lnTo>
                  <a:close/>
                </a:path>
                <a:path w="6712584" h="1303654">
                  <a:moveTo>
                    <a:pt x="4607001" y="1053185"/>
                  </a:moveTo>
                  <a:lnTo>
                    <a:pt x="4602543" y="1050963"/>
                  </a:lnTo>
                  <a:lnTo>
                    <a:pt x="4602086" y="1052144"/>
                  </a:lnTo>
                  <a:lnTo>
                    <a:pt x="4601045" y="1053782"/>
                  </a:lnTo>
                  <a:lnTo>
                    <a:pt x="4601642" y="1055573"/>
                  </a:lnTo>
                  <a:lnTo>
                    <a:pt x="4603432" y="1056614"/>
                  </a:lnTo>
                  <a:lnTo>
                    <a:pt x="4604626" y="1056614"/>
                  </a:lnTo>
                  <a:lnTo>
                    <a:pt x="4607001" y="1053185"/>
                  </a:lnTo>
                  <a:close/>
                </a:path>
                <a:path w="6712584" h="1303654">
                  <a:moveTo>
                    <a:pt x="4940986" y="67729"/>
                  </a:moveTo>
                  <a:lnTo>
                    <a:pt x="4939500" y="65646"/>
                  </a:lnTo>
                  <a:lnTo>
                    <a:pt x="4937709" y="62674"/>
                  </a:lnTo>
                  <a:lnTo>
                    <a:pt x="4934432" y="60883"/>
                  </a:lnTo>
                  <a:lnTo>
                    <a:pt x="4931753" y="62966"/>
                  </a:lnTo>
                  <a:lnTo>
                    <a:pt x="4929378" y="62966"/>
                  </a:lnTo>
                  <a:lnTo>
                    <a:pt x="4929073" y="63271"/>
                  </a:lnTo>
                  <a:lnTo>
                    <a:pt x="4930711" y="65011"/>
                  </a:lnTo>
                  <a:lnTo>
                    <a:pt x="4932540" y="66497"/>
                  </a:lnTo>
                  <a:lnTo>
                    <a:pt x="4934585" y="67729"/>
                  </a:lnTo>
                  <a:lnTo>
                    <a:pt x="4936718" y="68033"/>
                  </a:lnTo>
                  <a:lnTo>
                    <a:pt x="4938852" y="68033"/>
                  </a:lnTo>
                  <a:lnTo>
                    <a:pt x="4940986" y="67729"/>
                  </a:lnTo>
                  <a:close/>
                </a:path>
                <a:path w="6712584" h="1303654">
                  <a:moveTo>
                    <a:pt x="5076190" y="679996"/>
                  </a:moveTo>
                  <a:lnTo>
                    <a:pt x="5074412" y="678218"/>
                  </a:lnTo>
                  <a:lnTo>
                    <a:pt x="5072024" y="678510"/>
                  </a:lnTo>
                  <a:lnTo>
                    <a:pt x="5070983" y="680593"/>
                  </a:lnTo>
                  <a:lnTo>
                    <a:pt x="5069789" y="680593"/>
                  </a:lnTo>
                  <a:lnTo>
                    <a:pt x="5073662" y="684161"/>
                  </a:lnTo>
                  <a:lnTo>
                    <a:pt x="5076190" y="680885"/>
                  </a:lnTo>
                  <a:lnTo>
                    <a:pt x="5076190" y="679996"/>
                  </a:lnTo>
                  <a:close/>
                </a:path>
                <a:path w="6712584" h="1303654">
                  <a:moveTo>
                    <a:pt x="5117592" y="649185"/>
                  </a:moveTo>
                  <a:lnTo>
                    <a:pt x="5116995" y="647992"/>
                  </a:lnTo>
                  <a:lnTo>
                    <a:pt x="5116550" y="646658"/>
                  </a:lnTo>
                  <a:lnTo>
                    <a:pt x="5115953" y="645464"/>
                  </a:lnTo>
                  <a:lnTo>
                    <a:pt x="5111775" y="648436"/>
                  </a:lnTo>
                  <a:lnTo>
                    <a:pt x="5112677" y="649478"/>
                  </a:lnTo>
                  <a:lnTo>
                    <a:pt x="5113858" y="651116"/>
                  </a:lnTo>
                  <a:lnTo>
                    <a:pt x="5115357" y="651421"/>
                  </a:lnTo>
                  <a:lnTo>
                    <a:pt x="5116550" y="649185"/>
                  </a:lnTo>
                  <a:lnTo>
                    <a:pt x="5117592" y="649185"/>
                  </a:lnTo>
                  <a:close/>
                </a:path>
                <a:path w="6712584" h="1303654">
                  <a:moveTo>
                    <a:pt x="5236565" y="1263091"/>
                  </a:moveTo>
                  <a:lnTo>
                    <a:pt x="5226139" y="1263980"/>
                  </a:lnTo>
                  <a:lnTo>
                    <a:pt x="5226583" y="1264272"/>
                  </a:lnTo>
                  <a:lnTo>
                    <a:pt x="5236565" y="1266952"/>
                  </a:lnTo>
                  <a:lnTo>
                    <a:pt x="5236565" y="1263091"/>
                  </a:lnTo>
                  <a:close/>
                </a:path>
                <a:path w="6712584" h="1303654">
                  <a:moveTo>
                    <a:pt x="5881001" y="971321"/>
                  </a:moveTo>
                  <a:lnTo>
                    <a:pt x="5879071" y="967740"/>
                  </a:lnTo>
                  <a:lnTo>
                    <a:pt x="5877877" y="968489"/>
                  </a:lnTo>
                  <a:lnTo>
                    <a:pt x="5876087" y="969378"/>
                  </a:lnTo>
                  <a:lnTo>
                    <a:pt x="5875490" y="971169"/>
                  </a:lnTo>
                  <a:lnTo>
                    <a:pt x="5877585" y="972654"/>
                  </a:lnTo>
                  <a:lnTo>
                    <a:pt x="5877585" y="973848"/>
                  </a:lnTo>
                  <a:lnTo>
                    <a:pt x="5881001" y="971321"/>
                  </a:lnTo>
                  <a:close/>
                </a:path>
                <a:path w="6712584" h="1303654">
                  <a:moveTo>
                    <a:pt x="5881306" y="937082"/>
                  </a:moveTo>
                  <a:lnTo>
                    <a:pt x="5881001" y="935291"/>
                  </a:lnTo>
                  <a:lnTo>
                    <a:pt x="5879223" y="934402"/>
                  </a:lnTo>
                  <a:lnTo>
                    <a:pt x="5878322" y="933513"/>
                  </a:lnTo>
                  <a:lnTo>
                    <a:pt x="5875198" y="936332"/>
                  </a:lnTo>
                  <a:lnTo>
                    <a:pt x="5879223" y="940054"/>
                  </a:lnTo>
                  <a:lnTo>
                    <a:pt x="5879960" y="938720"/>
                  </a:lnTo>
                  <a:lnTo>
                    <a:pt x="5881306" y="937082"/>
                  </a:lnTo>
                  <a:close/>
                </a:path>
                <a:path w="6712584" h="1303654">
                  <a:moveTo>
                    <a:pt x="5923445" y="941095"/>
                  </a:moveTo>
                  <a:lnTo>
                    <a:pt x="5920613" y="938415"/>
                  </a:lnTo>
                  <a:lnTo>
                    <a:pt x="5919724" y="939317"/>
                  </a:lnTo>
                  <a:lnTo>
                    <a:pt x="5918085" y="939914"/>
                  </a:lnTo>
                  <a:lnTo>
                    <a:pt x="5918085" y="942289"/>
                  </a:lnTo>
                  <a:lnTo>
                    <a:pt x="5919863" y="943483"/>
                  </a:lnTo>
                  <a:lnTo>
                    <a:pt x="5919863" y="944676"/>
                  </a:lnTo>
                  <a:lnTo>
                    <a:pt x="5923445" y="941095"/>
                  </a:lnTo>
                  <a:close/>
                </a:path>
                <a:path w="6712584" h="1303654">
                  <a:moveTo>
                    <a:pt x="5997892" y="1081773"/>
                  </a:moveTo>
                  <a:lnTo>
                    <a:pt x="5995365" y="1078052"/>
                  </a:lnTo>
                  <a:lnTo>
                    <a:pt x="5994324" y="1078941"/>
                  </a:lnTo>
                  <a:lnTo>
                    <a:pt x="5992380" y="1079385"/>
                  </a:lnTo>
                  <a:lnTo>
                    <a:pt x="5992380" y="1081773"/>
                  </a:lnTo>
                  <a:lnTo>
                    <a:pt x="5993866" y="1082967"/>
                  </a:lnTo>
                  <a:lnTo>
                    <a:pt x="5994616" y="1084160"/>
                  </a:lnTo>
                  <a:lnTo>
                    <a:pt x="5997892" y="1081773"/>
                  </a:lnTo>
                  <a:close/>
                </a:path>
                <a:path w="6712584" h="1303654">
                  <a:moveTo>
                    <a:pt x="6395161" y="1259509"/>
                  </a:moveTo>
                  <a:lnTo>
                    <a:pt x="6392634" y="1254455"/>
                  </a:lnTo>
                  <a:lnTo>
                    <a:pt x="6389649" y="1256982"/>
                  </a:lnTo>
                  <a:lnTo>
                    <a:pt x="6390246" y="1258176"/>
                  </a:lnTo>
                  <a:lnTo>
                    <a:pt x="6390843" y="1259954"/>
                  </a:lnTo>
                  <a:lnTo>
                    <a:pt x="6392329" y="1260856"/>
                  </a:lnTo>
                  <a:lnTo>
                    <a:pt x="6393967" y="1259509"/>
                  </a:lnTo>
                  <a:lnTo>
                    <a:pt x="6395161" y="1259509"/>
                  </a:lnTo>
                  <a:close/>
                </a:path>
                <a:path w="6712584" h="1303654">
                  <a:moveTo>
                    <a:pt x="6420917" y="1299108"/>
                  </a:moveTo>
                  <a:lnTo>
                    <a:pt x="6417945" y="1296581"/>
                  </a:lnTo>
                  <a:lnTo>
                    <a:pt x="6417043" y="1297622"/>
                  </a:lnTo>
                  <a:lnTo>
                    <a:pt x="6415557" y="1298359"/>
                  </a:lnTo>
                  <a:lnTo>
                    <a:pt x="6415557" y="1300746"/>
                  </a:lnTo>
                  <a:lnTo>
                    <a:pt x="6417640" y="1301788"/>
                  </a:lnTo>
                  <a:lnTo>
                    <a:pt x="6417640" y="1302981"/>
                  </a:lnTo>
                  <a:lnTo>
                    <a:pt x="6420917" y="1299108"/>
                  </a:lnTo>
                  <a:close/>
                </a:path>
                <a:path w="6712584" h="1303654">
                  <a:moveTo>
                    <a:pt x="6421069" y="1227353"/>
                  </a:moveTo>
                  <a:lnTo>
                    <a:pt x="6420472" y="1226312"/>
                  </a:lnTo>
                  <a:lnTo>
                    <a:pt x="6419723" y="1224229"/>
                  </a:lnTo>
                  <a:lnTo>
                    <a:pt x="6418237" y="1223632"/>
                  </a:lnTo>
                  <a:lnTo>
                    <a:pt x="6416599" y="1225270"/>
                  </a:lnTo>
                  <a:lnTo>
                    <a:pt x="6415405" y="1225270"/>
                  </a:lnTo>
                  <a:lnTo>
                    <a:pt x="6418389" y="1230185"/>
                  </a:lnTo>
                  <a:lnTo>
                    <a:pt x="6421069" y="1227353"/>
                  </a:lnTo>
                  <a:close/>
                </a:path>
                <a:path w="6712584" h="1303654">
                  <a:moveTo>
                    <a:pt x="6422415" y="1264716"/>
                  </a:moveTo>
                  <a:lnTo>
                    <a:pt x="6421361" y="1263675"/>
                  </a:lnTo>
                  <a:lnTo>
                    <a:pt x="6420320" y="1262049"/>
                  </a:lnTo>
                  <a:lnTo>
                    <a:pt x="6418542" y="1261745"/>
                  </a:lnTo>
                  <a:lnTo>
                    <a:pt x="6417196" y="1263675"/>
                  </a:lnTo>
                  <a:lnTo>
                    <a:pt x="6416002" y="1263675"/>
                  </a:lnTo>
                  <a:lnTo>
                    <a:pt x="6420180" y="1267701"/>
                  </a:lnTo>
                  <a:lnTo>
                    <a:pt x="6422415" y="1264716"/>
                  </a:lnTo>
                  <a:close/>
                </a:path>
                <a:path w="6712584" h="1303654">
                  <a:moveTo>
                    <a:pt x="6495516" y="1121067"/>
                  </a:moveTo>
                  <a:lnTo>
                    <a:pt x="6494323" y="1121067"/>
                  </a:lnTo>
                  <a:lnTo>
                    <a:pt x="6493281" y="1118844"/>
                  </a:lnTo>
                  <a:lnTo>
                    <a:pt x="6491198" y="1119136"/>
                  </a:lnTo>
                  <a:lnTo>
                    <a:pt x="6490157" y="1120482"/>
                  </a:lnTo>
                  <a:lnTo>
                    <a:pt x="6489116" y="1121371"/>
                  </a:lnTo>
                  <a:lnTo>
                    <a:pt x="6493281" y="1124343"/>
                  </a:lnTo>
                  <a:lnTo>
                    <a:pt x="6495516" y="1121067"/>
                  </a:lnTo>
                  <a:close/>
                </a:path>
                <a:path w="6712584" h="1303654">
                  <a:moveTo>
                    <a:pt x="6529921" y="1263827"/>
                  </a:moveTo>
                  <a:lnTo>
                    <a:pt x="6528282" y="1255941"/>
                  </a:lnTo>
                  <a:lnTo>
                    <a:pt x="6523215" y="1258773"/>
                  </a:lnTo>
                  <a:lnTo>
                    <a:pt x="6529019" y="1264577"/>
                  </a:lnTo>
                  <a:lnTo>
                    <a:pt x="6529921" y="1263827"/>
                  </a:lnTo>
                  <a:close/>
                </a:path>
                <a:path w="6712584" h="1303654">
                  <a:moveTo>
                    <a:pt x="6608839" y="1268298"/>
                  </a:moveTo>
                  <a:lnTo>
                    <a:pt x="6606743" y="1263383"/>
                  </a:lnTo>
                  <a:lnTo>
                    <a:pt x="6604838" y="1264043"/>
                  </a:lnTo>
                  <a:lnTo>
                    <a:pt x="6603060" y="1264932"/>
                  </a:lnTo>
                  <a:lnTo>
                    <a:pt x="6601384" y="1266063"/>
                  </a:lnTo>
                  <a:lnTo>
                    <a:pt x="6601092" y="1266215"/>
                  </a:lnTo>
                  <a:lnTo>
                    <a:pt x="6602882" y="1269631"/>
                  </a:lnTo>
                  <a:lnTo>
                    <a:pt x="6604940" y="1269530"/>
                  </a:lnTo>
                  <a:lnTo>
                    <a:pt x="6606921" y="1269085"/>
                  </a:lnTo>
                  <a:lnTo>
                    <a:pt x="6608839" y="1268298"/>
                  </a:lnTo>
                  <a:close/>
                </a:path>
                <a:path w="6712584" h="1303654">
                  <a:moveTo>
                    <a:pt x="6712471" y="1016279"/>
                  </a:moveTo>
                  <a:lnTo>
                    <a:pt x="6710388" y="1011364"/>
                  </a:lnTo>
                  <a:lnTo>
                    <a:pt x="6707264" y="1013891"/>
                  </a:lnTo>
                  <a:lnTo>
                    <a:pt x="6707708" y="1015238"/>
                  </a:lnTo>
                  <a:lnTo>
                    <a:pt x="6707848" y="1017016"/>
                  </a:lnTo>
                  <a:lnTo>
                    <a:pt x="6709638" y="1017917"/>
                  </a:lnTo>
                  <a:lnTo>
                    <a:pt x="6711277" y="1016279"/>
                  </a:lnTo>
                  <a:lnTo>
                    <a:pt x="6712471" y="1016279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544859" y="8168957"/>
              <a:ext cx="6463665" cy="885825"/>
            </a:xfrm>
            <a:custGeom>
              <a:avLst/>
              <a:gdLst/>
              <a:ahLst/>
              <a:cxnLst/>
              <a:rect l="l" t="t" r="r" b="b"/>
              <a:pathLst>
                <a:path w="6463665" h="885825">
                  <a:moveTo>
                    <a:pt x="3873" y="6108"/>
                  </a:moveTo>
                  <a:lnTo>
                    <a:pt x="2235" y="4914"/>
                  </a:lnTo>
                  <a:lnTo>
                    <a:pt x="0" y="7594"/>
                  </a:lnTo>
                  <a:lnTo>
                    <a:pt x="596" y="8636"/>
                  </a:lnTo>
                  <a:lnTo>
                    <a:pt x="1638" y="8636"/>
                  </a:lnTo>
                  <a:lnTo>
                    <a:pt x="3873" y="6108"/>
                  </a:lnTo>
                  <a:close/>
                </a:path>
                <a:path w="6463665" h="885825">
                  <a:moveTo>
                    <a:pt x="85915" y="153327"/>
                  </a:moveTo>
                  <a:lnTo>
                    <a:pt x="85140" y="152463"/>
                  </a:lnTo>
                  <a:lnTo>
                    <a:pt x="84302" y="151663"/>
                  </a:lnTo>
                  <a:lnTo>
                    <a:pt x="83388" y="150952"/>
                  </a:lnTo>
                  <a:lnTo>
                    <a:pt x="82194" y="152590"/>
                  </a:lnTo>
                  <a:lnTo>
                    <a:pt x="84874" y="154825"/>
                  </a:lnTo>
                  <a:lnTo>
                    <a:pt x="85915" y="154368"/>
                  </a:lnTo>
                  <a:lnTo>
                    <a:pt x="85915" y="153327"/>
                  </a:lnTo>
                  <a:close/>
                </a:path>
                <a:path w="6463665" h="885825">
                  <a:moveTo>
                    <a:pt x="110629" y="152285"/>
                  </a:moveTo>
                  <a:lnTo>
                    <a:pt x="108991" y="151091"/>
                  </a:lnTo>
                  <a:lnTo>
                    <a:pt x="107657" y="154228"/>
                  </a:lnTo>
                  <a:lnTo>
                    <a:pt x="108407" y="154228"/>
                  </a:lnTo>
                  <a:lnTo>
                    <a:pt x="108851" y="154520"/>
                  </a:lnTo>
                  <a:lnTo>
                    <a:pt x="110629" y="153924"/>
                  </a:lnTo>
                  <a:lnTo>
                    <a:pt x="110629" y="152285"/>
                  </a:lnTo>
                  <a:close/>
                </a:path>
                <a:path w="6463665" h="885825">
                  <a:moveTo>
                    <a:pt x="183591" y="46901"/>
                  </a:moveTo>
                  <a:lnTo>
                    <a:pt x="183451" y="44069"/>
                  </a:lnTo>
                  <a:lnTo>
                    <a:pt x="180314" y="45262"/>
                  </a:lnTo>
                  <a:lnTo>
                    <a:pt x="180771" y="45859"/>
                  </a:lnTo>
                  <a:lnTo>
                    <a:pt x="181063" y="46151"/>
                  </a:lnTo>
                  <a:lnTo>
                    <a:pt x="182257" y="47637"/>
                  </a:lnTo>
                  <a:lnTo>
                    <a:pt x="183591" y="46901"/>
                  </a:lnTo>
                  <a:close/>
                </a:path>
                <a:path w="6463665" h="885825">
                  <a:moveTo>
                    <a:pt x="188506" y="75323"/>
                  </a:moveTo>
                  <a:lnTo>
                    <a:pt x="187807" y="74587"/>
                  </a:lnTo>
                  <a:lnTo>
                    <a:pt x="186893" y="73761"/>
                  </a:lnTo>
                  <a:lnTo>
                    <a:pt x="185978" y="73101"/>
                  </a:lnTo>
                  <a:lnTo>
                    <a:pt x="184937" y="74587"/>
                  </a:lnTo>
                  <a:lnTo>
                    <a:pt x="187464" y="76822"/>
                  </a:lnTo>
                  <a:lnTo>
                    <a:pt x="188506" y="76365"/>
                  </a:lnTo>
                  <a:lnTo>
                    <a:pt x="188506" y="75323"/>
                  </a:lnTo>
                  <a:close/>
                </a:path>
                <a:path w="6463665" h="885825">
                  <a:moveTo>
                    <a:pt x="222605" y="45402"/>
                  </a:moveTo>
                  <a:lnTo>
                    <a:pt x="221119" y="44221"/>
                  </a:lnTo>
                  <a:lnTo>
                    <a:pt x="219633" y="47345"/>
                  </a:lnTo>
                  <a:lnTo>
                    <a:pt x="220370" y="47345"/>
                  </a:lnTo>
                  <a:lnTo>
                    <a:pt x="220827" y="47637"/>
                  </a:lnTo>
                  <a:lnTo>
                    <a:pt x="222605" y="47040"/>
                  </a:lnTo>
                  <a:lnTo>
                    <a:pt x="222605" y="45402"/>
                  </a:lnTo>
                  <a:close/>
                </a:path>
                <a:path w="6463665" h="885825">
                  <a:moveTo>
                    <a:pt x="223202" y="120281"/>
                  </a:moveTo>
                  <a:lnTo>
                    <a:pt x="221716" y="118503"/>
                  </a:lnTo>
                  <a:lnTo>
                    <a:pt x="220827" y="117906"/>
                  </a:lnTo>
                  <a:lnTo>
                    <a:pt x="220078" y="117157"/>
                  </a:lnTo>
                  <a:lnTo>
                    <a:pt x="218884" y="118643"/>
                  </a:lnTo>
                  <a:lnTo>
                    <a:pt x="221411" y="120878"/>
                  </a:lnTo>
                  <a:lnTo>
                    <a:pt x="222465" y="120281"/>
                  </a:lnTo>
                  <a:lnTo>
                    <a:pt x="223202" y="120281"/>
                  </a:lnTo>
                  <a:close/>
                </a:path>
                <a:path w="6463665" h="885825">
                  <a:moveTo>
                    <a:pt x="266687" y="123405"/>
                  </a:moveTo>
                  <a:lnTo>
                    <a:pt x="265493" y="121767"/>
                  </a:lnTo>
                  <a:lnTo>
                    <a:pt x="264541" y="122389"/>
                  </a:lnTo>
                  <a:lnTo>
                    <a:pt x="263639" y="123075"/>
                  </a:lnTo>
                  <a:lnTo>
                    <a:pt x="262661" y="124002"/>
                  </a:lnTo>
                  <a:lnTo>
                    <a:pt x="263855" y="125641"/>
                  </a:lnTo>
                  <a:lnTo>
                    <a:pt x="266687" y="123405"/>
                  </a:lnTo>
                  <a:close/>
                </a:path>
                <a:path w="6463665" h="885825">
                  <a:moveTo>
                    <a:pt x="292735" y="43764"/>
                  </a:moveTo>
                  <a:lnTo>
                    <a:pt x="292442" y="41986"/>
                  </a:lnTo>
                  <a:lnTo>
                    <a:pt x="290512" y="39598"/>
                  </a:lnTo>
                  <a:lnTo>
                    <a:pt x="289013" y="41681"/>
                  </a:lnTo>
                  <a:lnTo>
                    <a:pt x="287680" y="42875"/>
                  </a:lnTo>
                  <a:lnTo>
                    <a:pt x="287972" y="44665"/>
                  </a:lnTo>
                  <a:lnTo>
                    <a:pt x="289610" y="45402"/>
                  </a:lnTo>
                  <a:lnTo>
                    <a:pt x="290652" y="46151"/>
                  </a:lnTo>
                  <a:lnTo>
                    <a:pt x="291401" y="45110"/>
                  </a:lnTo>
                  <a:lnTo>
                    <a:pt x="292735" y="43764"/>
                  </a:lnTo>
                  <a:close/>
                </a:path>
                <a:path w="6463665" h="885825">
                  <a:moveTo>
                    <a:pt x="338607" y="78308"/>
                  </a:moveTo>
                  <a:lnTo>
                    <a:pt x="335927" y="78308"/>
                  </a:lnTo>
                  <a:lnTo>
                    <a:pt x="337108" y="81584"/>
                  </a:lnTo>
                  <a:lnTo>
                    <a:pt x="337705" y="81127"/>
                  </a:lnTo>
                  <a:lnTo>
                    <a:pt x="338607" y="80835"/>
                  </a:lnTo>
                  <a:lnTo>
                    <a:pt x="338607" y="78308"/>
                  </a:lnTo>
                  <a:close/>
                </a:path>
                <a:path w="6463665" h="885825">
                  <a:moveTo>
                    <a:pt x="403072" y="546328"/>
                  </a:moveTo>
                  <a:lnTo>
                    <a:pt x="401891" y="544537"/>
                  </a:lnTo>
                  <a:lnTo>
                    <a:pt x="399211" y="546773"/>
                  </a:lnTo>
                  <a:lnTo>
                    <a:pt x="399059" y="546912"/>
                  </a:lnTo>
                  <a:lnTo>
                    <a:pt x="400253" y="548411"/>
                  </a:lnTo>
                  <a:lnTo>
                    <a:pt x="403072" y="546328"/>
                  </a:lnTo>
                  <a:close/>
                </a:path>
                <a:path w="6463665" h="885825">
                  <a:moveTo>
                    <a:pt x="404571" y="126530"/>
                  </a:moveTo>
                  <a:lnTo>
                    <a:pt x="404266" y="124752"/>
                  </a:lnTo>
                  <a:lnTo>
                    <a:pt x="402336" y="122224"/>
                  </a:lnTo>
                  <a:lnTo>
                    <a:pt x="400837" y="124307"/>
                  </a:lnTo>
                  <a:lnTo>
                    <a:pt x="399503" y="125349"/>
                  </a:lnTo>
                  <a:lnTo>
                    <a:pt x="399796" y="127431"/>
                  </a:lnTo>
                  <a:lnTo>
                    <a:pt x="401434" y="128765"/>
                  </a:lnTo>
                  <a:lnTo>
                    <a:pt x="402475" y="128765"/>
                  </a:lnTo>
                  <a:lnTo>
                    <a:pt x="403225" y="127723"/>
                  </a:lnTo>
                  <a:lnTo>
                    <a:pt x="404571" y="126530"/>
                  </a:lnTo>
                  <a:close/>
                </a:path>
                <a:path w="6463665" h="885825">
                  <a:moveTo>
                    <a:pt x="412165" y="51358"/>
                  </a:moveTo>
                  <a:lnTo>
                    <a:pt x="411416" y="50622"/>
                  </a:lnTo>
                  <a:lnTo>
                    <a:pt x="410222" y="49123"/>
                  </a:lnTo>
                  <a:lnTo>
                    <a:pt x="408736" y="49872"/>
                  </a:lnTo>
                  <a:lnTo>
                    <a:pt x="408889" y="52705"/>
                  </a:lnTo>
                  <a:lnTo>
                    <a:pt x="412165" y="51358"/>
                  </a:lnTo>
                  <a:close/>
                </a:path>
                <a:path w="6463665" h="885825">
                  <a:moveTo>
                    <a:pt x="474256" y="542302"/>
                  </a:moveTo>
                  <a:lnTo>
                    <a:pt x="469341" y="540219"/>
                  </a:lnTo>
                  <a:lnTo>
                    <a:pt x="468579" y="542137"/>
                  </a:lnTo>
                  <a:lnTo>
                    <a:pt x="468083" y="544118"/>
                  </a:lnTo>
                  <a:lnTo>
                    <a:pt x="467855" y="546061"/>
                  </a:lnTo>
                  <a:lnTo>
                    <a:pt x="467855" y="546773"/>
                  </a:lnTo>
                  <a:lnTo>
                    <a:pt x="471424" y="547814"/>
                  </a:lnTo>
                  <a:lnTo>
                    <a:pt x="472478" y="546176"/>
                  </a:lnTo>
                  <a:lnTo>
                    <a:pt x="473481" y="544233"/>
                  </a:lnTo>
                  <a:lnTo>
                    <a:pt x="474256" y="542302"/>
                  </a:lnTo>
                  <a:close/>
                </a:path>
                <a:path w="6463665" h="885825">
                  <a:moveTo>
                    <a:pt x="481850" y="88582"/>
                  </a:moveTo>
                  <a:lnTo>
                    <a:pt x="481698" y="87083"/>
                  </a:lnTo>
                  <a:lnTo>
                    <a:pt x="481698" y="85750"/>
                  </a:lnTo>
                  <a:lnTo>
                    <a:pt x="481545" y="83959"/>
                  </a:lnTo>
                  <a:lnTo>
                    <a:pt x="476491" y="84861"/>
                  </a:lnTo>
                  <a:lnTo>
                    <a:pt x="477075" y="86194"/>
                  </a:lnTo>
                  <a:lnTo>
                    <a:pt x="477380" y="87680"/>
                  </a:lnTo>
                  <a:lnTo>
                    <a:pt x="478866" y="89471"/>
                  </a:lnTo>
                  <a:lnTo>
                    <a:pt x="480504" y="88582"/>
                  </a:lnTo>
                  <a:lnTo>
                    <a:pt x="481850" y="88582"/>
                  </a:lnTo>
                  <a:close/>
                </a:path>
                <a:path w="6463665" h="885825">
                  <a:moveTo>
                    <a:pt x="517880" y="161518"/>
                  </a:moveTo>
                  <a:lnTo>
                    <a:pt x="516839" y="160629"/>
                  </a:lnTo>
                  <a:lnTo>
                    <a:pt x="516089" y="159131"/>
                  </a:lnTo>
                  <a:lnTo>
                    <a:pt x="513715" y="159131"/>
                  </a:lnTo>
                  <a:lnTo>
                    <a:pt x="512368" y="160324"/>
                  </a:lnTo>
                  <a:lnTo>
                    <a:pt x="511175" y="161074"/>
                  </a:lnTo>
                  <a:lnTo>
                    <a:pt x="514896" y="164947"/>
                  </a:lnTo>
                  <a:lnTo>
                    <a:pt x="517880" y="161518"/>
                  </a:lnTo>
                  <a:close/>
                </a:path>
                <a:path w="6463665" h="885825">
                  <a:moveTo>
                    <a:pt x="519518" y="123850"/>
                  </a:moveTo>
                  <a:lnTo>
                    <a:pt x="519214" y="123266"/>
                  </a:lnTo>
                  <a:lnTo>
                    <a:pt x="518922" y="123266"/>
                  </a:lnTo>
                  <a:lnTo>
                    <a:pt x="518033" y="121767"/>
                  </a:lnTo>
                  <a:lnTo>
                    <a:pt x="516394" y="122516"/>
                  </a:lnTo>
                  <a:lnTo>
                    <a:pt x="518172" y="125488"/>
                  </a:lnTo>
                  <a:lnTo>
                    <a:pt x="519518" y="123850"/>
                  </a:lnTo>
                  <a:close/>
                </a:path>
                <a:path w="6463665" h="885825">
                  <a:moveTo>
                    <a:pt x="690156" y="583387"/>
                  </a:moveTo>
                  <a:lnTo>
                    <a:pt x="686739" y="580415"/>
                  </a:lnTo>
                  <a:lnTo>
                    <a:pt x="685838" y="581456"/>
                  </a:lnTo>
                  <a:lnTo>
                    <a:pt x="684199" y="582053"/>
                  </a:lnTo>
                  <a:lnTo>
                    <a:pt x="684199" y="584733"/>
                  </a:lnTo>
                  <a:lnTo>
                    <a:pt x="686282" y="585914"/>
                  </a:lnTo>
                  <a:lnTo>
                    <a:pt x="686282" y="587260"/>
                  </a:lnTo>
                  <a:lnTo>
                    <a:pt x="690156" y="583387"/>
                  </a:lnTo>
                  <a:close/>
                </a:path>
                <a:path w="6463665" h="885825">
                  <a:moveTo>
                    <a:pt x="703554" y="587413"/>
                  </a:moveTo>
                  <a:lnTo>
                    <a:pt x="701471" y="586219"/>
                  </a:lnTo>
                  <a:lnTo>
                    <a:pt x="701471" y="585025"/>
                  </a:lnTo>
                  <a:lnTo>
                    <a:pt x="700582" y="585914"/>
                  </a:lnTo>
                  <a:lnTo>
                    <a:pt x="698792" y="586371"/>
                  </a:lnTo>
                  <a:lnTo>
                    <a:pt x="698500" y="588454"/>
                  </a:lnTo>
                  <a:lnTo>
                    <a:pt x="699389" y="591578"/>
                  </a:lnTo>
                  <a:lnTo>
                    <a:pt x="701471" y="590092"/>
                  </a:lnTo>
                  <a:lnTo>
                    <a:pt x="703262" y="589495"/>
                  </a:lnTo>
                  <a:lnTo>
                    <a:pt x="703554" y="587413"/>
                  </a:lnTo>
                  <a:close/>
                </a:path>
                <a:path w="6463665" h="885825">
                  <a:moveTo>
                    <a:pt x="738403" y="799680"/>
                  </a:moveTo>
                  <a:lnTo>
                    <a:pt x="735723" y="794626"/>
                  </a:lnTo>
                  <a:lnTo>
                    <a:pt x="732739" y="797153"/>
                  </a:lnTo>
                  <a:lnTo>
                    <a:pt x="733488" y="798347"/>
                  </a:lnTo>
                  <a:lnTo>
                    <a:pt x="733793" y="800125"/>
                  </a:lnTo>
                  <a:lnTo>
                    <a:pt x="735571" y="801027"/>
                  </a:lnTo>
                  <a:lnTo>
                    <a:pt x="737057" y="799680"/>
                  </a:lnTo>
                  <a:lnTo>
                    <a:pt x="738403" y="799680"/>
                  </a:lnTo>
                  <a:close/>
                </a:path>
                <a:path w="6463665" h="885825">
                  <a:moveTo>
                    <a:pt x="872566" y="585470"/>
                  </a:moveTo>
                  <a:lnTo>
                    <a:pt x="864222" y="586663"/>
                  </a:lnTo>
                  <a:lnTo>
                    <a:pt x="865708" y="590537"/>
                  </a:lnTo>
                  <a:lnTo>
                    <a:pt x="872566" y="585622"/>
                  </a:lnTo>
                  <a:lnTo>
                    <a:pt x="872566" y="585470"/>
                  </a:lnTo>
                  <a:close/>
                </a:path>
                <a:path w="6463665" h="885825">
                  <a:moveTo>
                    <a:pt x="873163" y="803998"/>
                  </a:moveTo>
                  <a:lnTo>
                    <a:pt x="871372" y="796112"/>
                  </a:lnTo>
                  <a:lnTo>
                    <a:pt x="866305" y="798944"/>
                  </a:lnTo>
                  <a:lnTo>
                    <a:pt x="872261" y="804748"/>
                  </a:lnTo>
                  <a:lnTo>
                    <a:pt x="873163" y="803998"/>
                  </a:lnTo>
                  <a:close/>
                </a:path>
                <a:path w="6463665" h="885825">
                  <a:moveTo>
                    <a:pt x="899071" y="590537"/>
                  </a:moveTo>
                  <a:lnTo>
                    <a:pt x="896531" y="588302"/>
                  </a:lnTo>
                  <a:lnTo>
                    <a:pt x="896099" y="588822"/>
                  </a:lnTo>
                  <a:lnTo>
                    <a:pt x="895705" y="589368"/>
                  </a:lnTo>
                  <a:lnTo>
                    <a:pt x="895350" y="589940"/>
                  </a:lnTo>
                  <a:lnTo>
                    <a:pt x="898029" y="592175"/>
                  </a:lnTo>
                  <a:lnTo>
                    <a:pt x="899071" y="590537"/>
                  </a:lnTo>
                  <a:close/>
                </a:path>
                <a:path w="6463665" h="885825">
                  <a:moveTo>
                    <a:pt x="1022057" y="880960"/>
                  </a:moveTo>
                  <a:lnTo>
                    <a:pt x="1021765" y="878878"/>
                  </a:lnTo>
                  <a:lnTo>
                    <a:pt x="1020127" y="878128"/>
                  </a:lnTo>
                  <a:lnTo>
                    <a:pt x="1019225" y="877239"/>
                  </a:lnTo>
                  <a:lnTo>
                    <a:pt x="1016254" y="879919"/>
                  </a:lnTo>
                  <a:lnTo>
                    <a:pt x="1020127" y="883348"/>
                  </a:lnTo>
                  <a:lnTo>
                    <a:pt x="1020724" y="882154"/>
                  </a:lnTo>
                  <a:lnTo>
                    <a:pt x="1022057" y="880960"/>
                  </a:lnTo>
                  <a:close/>
                </a:path>
                <a:path w="6463665" h="885825">
                  <a:moveTo>
                    <a:pt x="1865134" y="585914"/>
                  </a:moveTo>
                  <a:lnTo>
                    <a:pt x="1864093" y="584873"/>
                  </a:lnTo>
                  <a:lnTo>
                    <a:pt x="1862607" y="583234"/>
                  </a:lnTo>
                  <a:lnTo>
                    <a:pt x="1861718" y="582650"/>
                  </a:lnTo>
                  <a:lnTo>
                    <a:pt x="1858581" y="584136"/>
                  </a:lnTo>
                  <a:lnTo>
                    <a:pt x="1860372" y="586219"/>
                  </a:lnTo>
                  <a:lnTo>
                    <a:pt x="1861718" y="588010"/>
                  </a:lnTo>
                  <a:lnTo>
                    <a:pt x="1862899" y="588302"/>
                  </a:lnTo>
                  <a:lnTo>
                    <a:pt x="1864093" y="586663"/>
                  </a:lnTo>
                  <a:lnTo>
                    <a:pt x="1865134" y="585914"/>
                  </a:lnTo>
                  <a:close/>
                </a:path>
                <a:path w="6463665" h="885825">
                  <a:moveTo>
                    <a:pt x="2066150" y="153187"/>
                  </a:moveTo>
                  <a:lnTo>
                    <a:pt x="2063775" y="151091"/>
                  </a:lnTo>
                  <a:lnTo>
                    <a:pt x="2062581" y="152590"/>
                  </a:lnTo>
                  <a:lnTo>
                    <a:pt x="2065108" y="154673"/>
                  </a:lnTo>
                  <a:lnTo>
                    <a:pt x="2066150" y="154228"/>
                  </a:lnTo>
                  <a:lnTo>
                    <a:pt x="2066150" y="153187"/>
                  </a:lnTo>
                  <a:close/>
                </a:path>
                <a:path w="6463665" h="885825">
                  <a:moveTo>
                    <a:pt x="2104720" y="590384"/>
                  </a:moveTo>
                  <a:lnTo>
                    <a:pt x="2104123" y="588594"/>
                  </a:lnTo>
                  <a:lnTo>
                    <a:pt x="2102485" y="588594"/>
                  </a:lnTo>
                  <a:lnTo>
                    <a:pt x="2101291" y="590092"/>
                  </a:lnTo>
                  <a:lnTo>
                    <a:pt x="2104428" y="591578"/>
                  </a:lnTo>
                  <a:lnTo>
                    <a:pt x="2104428" y="590829"/>
                  </a:lnTo>
                  <a:lnTo>
                    <a:pt x="2104720" y="590384"/>
                  </a:lnTo>
                  <a:close/>
                </a:path>
                <a:path w="6463665" h="885825">
                  <a:moveTo>
                    <a:pt x="2110232" y="448525"/>
                  </a:moveTo>
                  <a:lnTo>
                    <a:pt x="2108441" y="444944"/>
                  </a:lnTo>
                  <a:lnTo>
                    <a:pt x="2104428" y="447929"/>
                  </a:lnTo>
                  <a:lnTo>
                    <a:pt x="2105317" y="448970"/>
                  </a:lnTo>
                  <a:lnTo>
                    <a:pt x="2106358" y="450456"/>
                  </a:lnTo>
                  <a:lnTo>
                    <a:pt x="2108149" y="450748"/>
                  </a:lnTo>
                  <a:lnTo>
                    <a:pt x="2109190" y="448525"/>
                  </a:lnTo>
                  <a:lnTo>
                    <a:pt x="2110232" y="448525"/>
                  </a:lnTo>
                  <a:close/>
                </a:path>
                <a:path w="6463665" h="885825">
                  <a:moveTo>
                    <a:pt x="2183041" y="119087"/>
                  </a:moveTo>
                  <a:lnTo>
                    <a:pt x="2180209" y="116713"/>
                  </a:lnTo>
                  <a:lnTo>
                    <a:pt x="2179028" y="118351"/>
                  </a:lnTo>
                  <a:lnTo>
                    <a:pt x="2181707" y="120878"/>
                  </a:lnTo>
                  <a:lnTo>
                    <a:pt x="2183041" y="119087"/>
                  </a:lnTo>
                  <a:close/>
                </a:path>
                <a:path w="6463665" h="885825">
                  <a:moveTo>
                    <a:pt x="2251087" y="155117"/>
                  </a:moveTo>
                  <a:lnTo>
                    <a:pt x="2247811" y="152730"/>
                  </a:lnTo>
                  <a:lnTo>
                    <a:pt x="2247074" y="153631"/>
                  </a:lnTo>
                  <a:lnTo>
                    <a:pt x="2245576" y="154368"/>
                  </a:lnTo>
                  <a:lnTo>
                    <a:pt x="2245576" y="156756"/>
                  </a:lnTo>
                  <a:lnTo>
                    <a:pt x="2246922" y="157949"/>
                  </a:lnTo>
                  <a:lnTo>
                    <a:pt x="2247671" y="158991"/>
                  </a:lnTo>
                  <a:lnTo>
                    <a:pt x="2251087" y="155117"/>
                  </a:lnTo>
                  <a:close/>
                </a:path>
                <a:path w="6463665" h="885825">
                  <a:moveTo>
                    <a:pt x="2279980" y="79502"/>
                  </a:moveTo>
                  <a:lnTo>
                    <a:pt x="2278494" y="78155"/>
                  </a:lnTo>
                  <a:lnTo>
                    <a:pt x="2276995" y="81280"/>
                  </a:lnTo>
                  <a:lnTo>
                    <a:pt x="2277745" y="81280"/>
                  </a:lnTo>
                  <a:lnTo>
                    <a:pt x="2278189" y="81584"/>
                  </a:lnTo>
                  <a:lnTo>
                    <a:pt x="2279980" y="80987"/>
                  </a:lnTo>
                  <a:lnTo>
                    <a:pt x="2279980" y="79502"/>
                  </a:lnTo>
                  <a:close/>
                </a:path>
                <a:path w="6463665" h="885825">
                  <a:moveTo>
                    <a:pt x="2294864" y="80683"/>
                  </a:moveTo>
                  <a:lnTo>
                    <a:pt x="2292185" y="78447"/>
                  </a:lnTo>
                  <a:lnTo>
                    <a:pt x="2291143" y="79946"/>
                  </a:lnTo>
                  <a:lnTo>
                    <a:pt x="2291842" y="80683"/>
                  </a:lnTo>
                  <a:lnTo>
                    <a:pt x="2292769" y="81508"/>
                  </a:lnTo>
                  <a:lnTo>
                    <a:pt x="2293670" y="82181"/>
                  </a:lnTo>
                  <a:lnTo>
                    <a:pt x="2294864" y="80683"/>
                  </a:lnTo>
                  <a:close/>
                </a:path>
                <a:path w="6463665" h="885825">
                  <a:moveTo>
                    <a:pt x="2319134" y="75184"/>
                  </a:moveTo>
                  <a:lnTo>
                    <a:pt x="2316454" y="72948"/>
                  </a:lnTo>
                  <a:lnTo>
                    <a:pt x="2316010" y="73393"/>
                  </a:lnTo>
                  <a:lnTo>
                    <a:pt x="2315273" y="74434"/>
                  </a:lnTo>
                  <a:lnTo>
                    <a:pt x="2316086" y="75311"/>
                  </a:lnTo>
                  <a:lnTo>
                    <a:pt x="2316988" y="76098"/>
                  </a:lnTo>
                  <a:lnTo>
                    <a:pt x="2317953" y="76822"/>
                  </a:lnTo>
                  <a:lnTo>
                    <a:pt x="2319134" y="75184"/>
                  </a:lnTo>
                  <a:close/>
                </a:path>
                <a:path w="6463665" h="885825">
                  <a:moveTo>
                    <a:pt x="2334031" y="188912"/>
                  </a:moveTo>
                  <a:lnTo>
                    <a:pt x="2332240" y="185039"/>
                  </a:lnTo>
                  <a:lnTo>
                    <a:pt x="2328519" y="186969"/>
                  </a:lnTo>
                  <a:lnTo>
                    <a:pt x="2330907" y="191884"/>
                  </a:lnTo>
                  <a:lnTo>
                    <a:pt x="2334031" y="188912"/>
                  </a:lnTo>
                  <a:close/>
                </a:path>
                <a:path w="6463665" h="885825">
                  <a:moveTo>
                    <a:pt x="2406243" y="123113"/>
                  </a:moveTo>
                  <a:lnTo>
                    <a:pt x="2404757" y="121767"/>
                  </a:lnTo>
                  <a:lnTo>
                    <a:pt x="2403271" y="124904"/>
                  </a:lnTo>
                  <a:lnTo>
                    <a:pt x="2404008" y="124904"/>
                  </a:lnTo>
                  <a:lnTo>
                    <a:pt x="2404465" y="125196"/>
                  </a:lnTo>
                  <a:lnTo>
                    <a:pt x="2406243" y="124599"/>
                  </a:lnTo>
                  <a:lnTo>
                    <a:pt x="2406243" y="123113"/>
                  </a:lnTo>
                  <a:close/>
                </a:path>
                <a:path w="6463665" h="885825">
                  <a:moveTo>
                    <a:pt x="2430957" y="123710"/>
                  </a:moveTo>
                  <a:lnTo>
                    <a:pt x="2430221" y="122961"/>
                  </a:lnTo>
                  <a:lnTo>
                    <a:pt x="2430221" y="122224"/>
                  </a:lnTo>
                  <a:lnTo>
                    <a:pt x="2427236" y="123850"/>
                  </a:lnTo>
                  <a:lnTo>
                    <a:pt x="2428735" y="125349"/>
                  </a:lnTo>
                  <a:lnTo>
                    <a:pt x="2429472" y="125349"/>
                  </a:lnTo>
                  <a:lnTo>
                    <a:pt x="2429472" y="124904"/>
                  </a:lnTo>
                  <a:lnTo>
                    <a:pt x="2430957" y="123710"/>
                  </a:lnTo>
                  <a:close/>
                </a:path>
                <a:path w="6463665" h="885825">
                  <a:moveTo>
                    <a:pt x="2440190" y="80543"/>
                  </a:moveTo>
                  <a:lnTo>
                    <a:pt x="2438412" y="79044"/>
                  </a:lnTo>
                  <a:lnTo>
                    <a:pt x="2438412" y="77863"/>
                  </a:lnTo>
                  <a:lnTo>
                    <a:pt x="2433790" y="80683"/>
                  </a:lnTo>
                  <a:lnTo>
                    <a:pt x="2436622" y="83362"/>
                  </a:lnTo>
                  <a:lnTo>
                    <a:pt x="2437511" y="82765"/>
                  </a:lnTo>
                  <a:lnTo>
                    <a:pt x="2439301" y="82029"/>
                  </a:lnTo>
                  <a:lnTo>
                    <a:pt x="2440190" y="80543"/>
                  </a:lnTo>
                  <a:close/>
                </a:path>
                <a:path w="6463665" h="885825">
                  <a:moveTo>
                    <a:pt x="2547709" y="585025"/>
                  </a:moveTo>
                  <a:lnTo>
                    <a:pt x="2546566" y="584873"/>
                  </a:lnTo>
                  <a:lnTo>
                    <a:pt x="2545423" y="584873"/>
                  </a:lnTo>
                  <a:lnTo>
                    <a:pt x="2544280" y="585025"/>
                  </a:lnTo>
                  <a:lnTo>
                    <a:pt x="2544280" y="586816"/>
                  </a:lnTo>
                  <a:lnTo>
                    <a:pt x="2547556" y="586816"/>
                  </a:lnTo>
                  <a:lnTo>
                    <a:pt x="2547632" y="586219"/>
                  </a:lnTo>
                  <a:lnTo>
                    <a:pt x="2547709" y="585025"/>
                  </a:lnTo>
                  <a:close/>
                </a:path>
                <a:path w="6463665" h="885825">
                  <a:moveTo>
                    <a:pt x="2547709" y="75323"/>
                  </a:moveTo>
                  <a:lnTo>
                    <a:pt x="2545169" y="73240"/>
                  </a:lnTo>
                  <a:lnTo>
                    <a:pt x="2544127" y="74726"/>
                  </a:lnTo>
                  <a:lnTo>
                    <a:pt x="2546654" y="76962"/>
                  </a:lnTo>
                  <a:lnTo>
                    <a:pt x="2547709" y="75323"/>
                  </a:lnTo>
                  <a:close/>
                </a:path>
                <a:path w="6463665" h="885825">
                  <a:moveTo>
                    <a:pt x="2688107" y="88976"/>
                  </a:moveTo>
                  <a:lnTo>
                    <a:pt x="2687967" y="87833"/>
                  </a:lnTo>
                  <a:lnTo>
                    <a:pt x="2686177" y="87680"/>
                  </a:lnTo>
                  <a:lnTo>
                    <a:pt x="2686113" y="88874"/>
                  </a:lnTo>
                  <a:lnTo>
                    <a:pt x="2686113" y="90068"/>
                  </a:lnTo>
                  <a:lnTo>
                    <a:pt x="2686177" y="91262"/>
                  </a:lnTo>
                  <a:lnTo>
                    <a:pt x="2687967" y="91262"/>
                  </a:lnTo>
                  <a:lnTo>
                    <a:pt x="2688107" y="90119"/>
                  </a:lnTo>
                  <a:lnTo>
                    <a:pt x="2688107" y="88976"/>
                  </a:lnTo>
                  <a:close/>
                </a:path>
                <a:path w="6463665" h="885825">
                  <a:moveTo>
                    <a:pt x="2722511" y="84709"/>
                  </a:moveTo>
                  <a:lnTo>
                    <a:pt x="2721318" y="84112"/>
                  </a:lnTo>
                  <a:lnTo>
                    <a:pt x="2721914" y="83223"/>
                  </a:lnTo>
                  <a:lnTo>
                    <a:pt x="2720721" y="82918"/>
                  </a:lnTo>
                  <a:lnTo>
                    <a:pt x="2719984" y="83807"/>
                  </a:lnTo>
                  <a:lnTo>
                    <a:pt x="2719235" y="83807"/>
                  </a:lnTo>
                  <a:lnTo>
                    <a:pt x="2719387" y="85902"/>
                  </a:lnTo>
                  <a:lnTo>
                    <a:pt x="2722511" y="84709"/>
                  </a:lnTo>
                  <a:close/>
                </a:path>
                <a:path w="6463665" h="885825">
                  <a:moveTo>
                    <a:pt x="2761678" y="85305"/>
                  </a:moveTo>
                  <a:lnTo>
                    <a:pt x="2761081" y="82918"/>
                  </a:lnTo>
                  <a:lnTo>
                    <a:pt x="2759583" y="82918"/>
                  </a:lnTo>
                  <a:lnTo>
                    <a:pt x="2758694" y="86194"/>
                  </a:lnTo>
                  <a:lnTo>
                    <a:pt x="2760776" y="86194"/>
                  </a:lnTo>
                  <a:lnTo>
                    <a:pt x="2760929" y="85445"/>
                  </a:lnTo>
                  <a:lnTo>
                    <a:pt x="2761678" y="85305"/>
                  </a:lnTo>
                  <a:close/>
                </a:path>
                <a:path w="6463665" h="885825">
                  <a:moveTo>
                    <a:pt x="2790863" y="83362"/>
                  </a:moveTo>
                  <a:lnTo>
                    <a:pt x="2789072" y="82029"/>
                  </a:lnTo>
                  <a:lnTo>
                    <a:pt x="2789072" y="80683"/>
                  </a:lnTo>
                  <a:lnTo>
                    <a:pt x="2787878" y="80683"/>
                  </a:lnTo>
                  <a:lnTo>
                    <a:pt x="2785795" y="81280"/>
                  </a:lnTo>
                  <a:lnTo>
                    <a:pt x="2785503" y="83959"/>
                  </a:lnTo>
                  <a:lnTo>
                    <a:pt x="2785948" y="87236"/>
                  </a:lnTo>
                  <a:lnTo>
                    <a:pt x="2788628" y="86042"/>
                  </a:lnTo>
                  <a:lnTo>
                    <a:pt x="2790558" y="86042"/>
                  </a:lnTo>
                  <a:lnTo>
                    <a:pt x="2790863" y="83362"/>
                  </a:lnTo>
                  <a:close/>
                </a:path>
                <a:path w="6463665" h="885825">
                  <a:moveTo>
                    <a:pt x="2795917" y="2387"/>
                  </a:moveTo>
                  <a:lnTo>
                    <a:pt x="2795625" y="0"/>
                  </a:lnTo>
                  <a:lnTo>
                    <a:pt x="2793835" y="0"/>
                  </a:lnTo>
                  <a:lnTo>
                    <a:pt x="2792946" y="3429"/>
                  </a:lnTo>
                  <a:lnTo>
                    <a:pt x="2795028" y="3429"/>
                  </a:lnTo>
                  <a:lnTo>
                    <a:pt x="2795320" y="2679"/>
                  </a:lnTo>
                  <a:lnTo>
                    <a:pt x="2795917" y="2387"/>
                  </a:lnTo>
                  <a:close/>
                </a:path>
                <a:path w="6463665" h="885825">
                  <a:moveTo>
                    <a:pt x="2800540" y="16230"/>
                  </a:moveTo>
                  <a:lnTo>
                    <a:pt x="2800235" y="15341"/>
                  </a:lnTo>
                  <a:lnTo>
                    <a:pt x="2798597" y="14592"/>
                  </a:lnTo>
                  <a:lnTo>
                    <a:pt x="2797708" y="18021"/>
                  </a:lnTo>
                  <a:lnTo>
                    <a:pt x="2799791" y="18021"/>
                  </a:lnTo>
                  <a:lnTo>
                    <a:pt x="2800540" y="16230"/>
                  </a:lnTo>
                  <a:close/>
                </a:path>
                <a:path w="6463665" h="885825">
                  <a:moveTo>
                    <a:pt x="2805150" y="80683"/>
                  </a:moveTo>
                  <a:lnTo>
                    <a:pt x="2804998" y="78003"/>
                  </a:lnTo>
                  <a:lnTo>
                    <a:pt x="2801874" y="79197"/>
                  </a:lnTo>
                  <a:lnTo>
                    <a:pt x="2802318" y="79794"/>
                  </a:lnTo>
                  <a:lnTo>
                    <a:pt x="2802623" y="79946"/>
                  </a:lnTo>
                  <a:lnTo>
                    <a:pt x="2803817" y="81432"/>
                  </a:lnTo>
                  <a:lnTo>
                    <a:pt x="2805150" y="80683"/>
                  </a:lnTo>
                  <a:close/>
                </a:path>
                <a:path w="6463665" h="885825">
                  <a:moveTo>
                    <a:pt x="2829864" y="513270"/>
                  </a:moveTo>
                  <a:lnTo>
                    <a:pt x="2826296" y="511187"/>
                  </a:lnTo>
                  <a:lnTo>
                    <a:pt x="2825546" y="512533"/>
                  </a:lnTo>
                  <a:lnTo>
                    <a:pt x="2824505" y="514464"/>
                  </a:lnTo>
                  <a:lnTo>
                    <a:pt x="2824505" y="515950"/>
                  </a:lnTo>
                  <a:lnTo>
                    <a:pt x="2826601" y="516547"/>
                  </a:lnTo>
                  <a:lnTo>
                    <a:pt x="2827782" y="517296"/>
                  </a:lnTo>
                  <a:lnTo>
                    <a:pt x="2829864" y="513270"/>
                  </a:lnTo>
                  <a:close/>
                </a:path>
                <a:path w="6463665" h="885825">
                  <a:moveTo>
                    <a:pt x="2878112" y="7899"/>
                  </a:moveTo>
                  <a:lnTo>
                    <a:pt x="2877959" y="5067"/>
                  </a:lnTo>
                  <a:lnTo>
                    <a:pt x="2874695" y="6261"/>
                  </a:lnTo>
                  <a:lnTo>
                    <a:pt x="2875140" y="6858"/>
                  </a:lnTo>
                  <a:lnTo>
                    <a:pt x="2875432" y="6997"/>
                  </a:lnTo>
                  <a:lnTo>
                    <a:pt x="2876626" y="8788"/>
                  </a:lnTo>
                  <a:lnTo>
                    <a:pt x="2877375" y="7899"/>
                  </a:lnTo>
                  <a:lnTo>
                    <a:pt x="2878112" y="7899"/>
                  </a:lnTo>
                  <a:close/>
                </a:path>
                <a:path w="6463665" h="885825">
                  <a:moveTo>
                    <a:pt x="2907893" y="255295"/>
                  </a:moveTo>
                  <a:lnTo>
                    <a:pt x="2906852" y="254711"/>
                  </a:lnTo>
                  <a:lnTo>
                    <a:pt x="2905963" y="252920"/>
                  </a:lnTo>
                  <a:lnTo>
                    <a:pt x="2903575" y="253809"/>
                  </a:lnTo>
                  <a:lnTo>
                    <a:pt x="2902826" y="255447"/>
                  </a:lnTo>
                  <a:lnTo>
                    <a:pt x="2901937" y="256489"/>
                  </a:lnTo>
                  <a:lnTo>
                    <a:pt x="2906407" y="259321"/>
                  </a:lnTo>
                  <a:lnTo>
                    <a:pt x="2907893" y="255295"/>
                  </a:lnTo>
                  <a:close/>
                </a:path>
                <a:path w="6463665" h="885825">
                  <a:moveTo>
                    <a:pt x="2936481" y="80683"/>
                  </a:moveTo>
                  <a:lnTo>
                    <a:pt x="2936341" y="78905"/>
                  </a:lnTo>
                  <a:lnTo>
                    <a:pt x="2935249" y="78816"/>
                  </a:lnTo>
                  <a:lnTo>
                    <a:pt x="2934157" y="78816"/>
                  </a:lnTo>
                  <a:lnTo>
                    <a:pt x="2933065" y="78905"/>
                  </a:lnTo>
                  <a:lnTo>
                    <a:pt x="2933065" y="80683"/>
                  </a:lnTo>
                  <a:lnTo>
                    <a:pt x="2936481" y="80683"/>
                  </a:lnTo>
                  <a:close/>
                </a:path>
                <a:path w="6463665" h="885825">
                  <a:moveTo>
                    <a:pt x="2950629" y="44513"/>
                  </a:moveTo>
                  <a:lnTo>
                    <a:pt x="2947657" y="46304"/>
                  </a:lnTo>
                  <a:lnTo>
                    <a:pt x="2949143" y="47637"/>
                  </a:lnTo>
                  <a:lnTo>
                    <a:pt x="2950629" y="47040"/>
                  </a:lnTo>
                  <a:lnTo>
                    <a:pt x="2950629" y="44513"/>
                  </a:lnTo>
                  <a:close/>
                </a:path>
                <a:path w="6463665" h="885825">
                  <a:moveTo>
                    <a:pt x="3406559" y="878281"/>
                  </a:moveTo>
                  <a:lnTo>
                    <a:pt x="3403879" y="875157"/>
                  </a:lnTo>
                  <a:lnTo>
                    <a:pt x="3402698" y="875601"/>
                  </a:lnTo>
                  <a:lnTo>
                    <a:pt x="3400615" y="875753"/>
                  </a:lnTo>
                  <a:lnTo>
                    <a:pt x="3400018" y="877531"/>
                  </a:lnTo>
                  <a:lnTo>
                    <a:pt x="3401504" y="879170"/>
                  </a:lnTo>
                  <a:lnTo>
                    <a:pt x="3401504" y="880364"/>
                  </a:lnTo>
                  <a:lnTo>
                    <a:pt x="3406559" y="878281"/>
                  </a:lnTo>
                  <a:close/>
                </a:path>
                <a:path w="6463665" h="885825">
                  <a:moveTo>
                    <a:pt x="3408349" y="513130"/>
                  </a:moveTo>
                  <a:lnTo>
                    <a:pt x="3407575" y="512254"/>
                  </a:lnTo>
                  <a:lnTo>
                    <a:pt x="3406737" y="511467"/>
                  </a:lnTo>
                  <a:lnTo>
                    <a:pt x="3405822" y="510743"/>
                  </a:lnTo>
                  <a:lnTo>
                    <a:pt x="3404628" y="512381"/>
                  </a:lnTo>
                  <a:lnTo>
                    <a:pt x="3407156" y="514616"/>
                  </a:lnTo>
                  <a:lnTo>
                    <a:pt x="3408349" y="513130"/>
                  </a:lnTo>
                  <a:close/>
                </a:path>
                <a:path w="6463665" h="885825">
                  <a:moveTo>
                    <a:pt x="3559632" y="90957"/>
                  </a:moveTo>
                  <a:lnTo>
                    <a:pt x="3557549" y="89166"/>
                  </a:lnTo>
                  <a:lnTo>
                    <a:pt x="3556812" y="87083"/>
                  </a:lnTo>
                  <a:lnTo>
                    <a:pt x="3554425" y="87680"/>
                  </a:lnTo>
                  <a:lnTo>
                    <a:pt x="3553536" y="89319"/>
                  </a:lnTo>
                  <a:lnTo>
                    <a:pt x="3552494" y="90360"/>
                  </a:lnTo>
                  <a:lnTo>
                    <a:pt x="3553536" y="91262"/>
                  </a:lnTo>
                  <a:lnTo>
                    <a:pt x="3554272" y="93040"/>
                  </a:lnTo>
                  <a:lnTo>
                    <a:pt x="3556660" y="92748"/>
                  </a:lnTo>
                  <a:lnTo>
                    <a:pt x="3559632" y="90957"/>
                  </a:lnTo>
                  <a:close/>
                </a:path>
                <a:path w="6463665" h="885825">
                  <a:moveTo>
                    <a:pt x="3594773" y="879322"/>
                  </a:moveTo>
                  <a:lnTo>
                    <a:pt x="3593731" y="878725"/>
                  </a:lnTo>
                  <a:lnTo>
                    <a:pt x="3592995" y="877239"/>
                  </a:lnTo>
                  <a:lnTo>
                    <a:pt x="3590607" y="877836"/>
                  </a:lnTo>
                  <a:lnTo>
                    <a:pt x="3589858" y="879322"/>
                  </a:lnTo>
                  <a:lnTo>
                    <a:pt x="3589121" y="880364"/>
                  </a:lnTo>
                  <a:lnTo>
                    <a:pt x="3593287" y="883043"/>
                  </a:lnTo>
                  <a:lnTo>
                    <a:pt x="3593871" y="881837"/>
                  </a:lnTo>
                  <a:lnTo>
                    <a:pt x="3594366" y="880605"/>
                  </a:lnTo>
                  <a:lnTo>
                    <a:pt x="3594773" y="879322"/>
                  </a:lnTo>
                  <a:close/>
                </a:path>
                <a:path w="6463665" h="885825">
                  <a:moveTo>
                    <a:pt x="3642271" y="155117"/>
                  </a:moveTo>
                  <a:lnTo>
                    <a:pt x="3639451" y="151993"/>
                  </a:lnTo>
                  <a:lnTo>
                    <a:pt x="3638410" y="153035"/>
                  </a:lnTo>
                  <a:lnTo>
                    <a:pt x="3636772" y="154228"/>
                  </a:lnTo>
                  <a:lnTo>
                    <a:pt x="3636467" y="156006"/>
                  </a:lnTo>
                  <a:lnTo>
                    <a:pt x="3638258" y="157200"/>
                  </a:lnTo>
                  <a:lnTo>
                    <a:pt x="3639147" y="158242"/>
                  </a:lnTo>
                  <a:lnTo>
                    <a:pt x="3642271" y="155117"/>
                  </a:lnTo>
                  <a:close/>
                </a:path>
                <a:path w="6463665" h="885825">
                  <a:moveTo>
                    <a:pt x="4497717" y="882154"/>
                  </a:moveTo>
                  <a:lnTo>
                    <a:pt x="4496676" y="881265"/>
                  </a:lnTo>
                  <a:lnTo>
                    <a:pt x="4495774" y="879475"/>
                  </a:lnTo>
                  <a:lnTo>
                    <a:pt x="4493399" y="879767"/>
                  </a:lnTo>
                  <a:lnTo>
                    <a:pt x="4492358" y="881113"/>
                  </a:lnTo>
                  <a:lnTo>
                    <a:pt x="4491164" y="882002"/>
                  </a:lnTo>
                  <a:lnTo>
                    <a:pt x="4495177" y="885431"/>
                  </a:lnTo>
                  <a:lnTo>
                    <a:pt x="4497717" y="882154"/>
                  </a:lnTo>
                  <a:close/>
                </a:path>
                <a:path w="6463665" h="885825">
                  <a:moveTo>
                    <a:pt x="4616094" y="154965"/>
                  </a:moveTo>
                  <a:lnTo>
                    <a:pt x="4614596" y="153771"/>
                  </a:lnTo>
                  <a:lnTo>
                    <a:pt x="4613859" y="152730"/>
                  </a:lnTo>
                  <a:lnTo>
                    <a:pt x="4610278" y="156908"/>
                  </a:lnTo>
                  <a:lnTo>
                    <a:pt x="4611319" y="157683"/>
                  </a:lnTo>
                  <a:lnTo>
                    <a:pt x="4612411" y="158381"/>
                  </a:lnTo>
                  <a:lnTo>
                    <a:pt x="4613554" y="158991"/>
                  </a:lnTo>
                  <a:lnTo>
                    <a:pt x="4614456" y="157949"/>
                  </a:lnTo>
                  <a:lnTo>
                    <a:pt x="4615789" y="156756"/>
                  </a:lnTo>
                  <a:lnTo>
                    <a:pt x="4616094" y="154965"/>
                  </a:lnTo>
                  <a:close/>
                </a:path>
                <a:path w="6463665" h="885825">
                  <a:moveTo>
                    <a:pt x="4686046" y="50914"/>
                  </a:moveTo>
                  <a:lnTo>
                    <a:pt x="4685779" y="50165"/>
                  </a:lnTo>
                  <a:lnTo>
                    <a:pt x="4685081" y="48831"/>
                  </a:lnTo>
                  <a:lnTo>
                    <a:pt x="4684242" y="47586"/>
                  </a:lnTo>
                  <a:lnTo>
                    <a:pt x="4683239" y="46443"/>
                  </a:lnTo>
                  <a:lnTo>
                    <a:pt x="4682502" y="52400"/>
                  </a:lnTo>
                  <a:lnTo>
                    <a:pt x="4683595" y="52552"/>
                  </a:lnTo>
                  <a:lnTo>
                    <a:pt x="4684687" y="52552"/>
                  </a:lnTo>
                  <a:lnTo>
                    <a:pt x="4685779" y="52400"/>
                  </a:lnTo>
                  <a:lnTo>
                    <a:pt x="4686046" y="51663"/>
                  </a:lnTo>
                  <a:lnTo>
                    <a:pt x="4686046" y="50914"/>
                  </a:lnTo>
                  <a:close/>
                </a:path>
                <a:path w="6463665" h="885825">
                  <a:moveTo>
                    <a:pt x="4691291" y="399999"/>
                  </a:moveTo>
                  <a:lnTo>
                    <a:pt x="4690554" y="398094"/>
                  </a:lnTo>
                  <a:lnTo>
                    <a:pt x="4689602" y="396316"/>
                  </a:lnTo>
                  <a:lnTo>
                    <a:pt x="4688459" y="394639"/>
                  </a:lnTo>
                  <a:lnTo>
                    <a:pt x="4687113" y="395376"/>
                  </a:lnTo>
                  <a:lnTo>
                    <a:pt x="4684877" y="396125"/>
                  </a:lnTo>
                  <a:lnTo>
                    <a:pt x="4684877" y="396862"/>
                  </a:lnTo>
                  <a:lnTo>
                    <a:pt x="4685284" y="398881"/>
                  </a:lnTo>
                  <a:lnTo>
                    <a:pt x="4685931" y="400824"/>
                  </a:lnTo>
                  <a:lnTo>
                    <a:pt x="4686820" y="402666"/>
                  </a:lnTo>
                  <a:lnTo>
                    <a:pt x="4688903" y="401332"/>
                  </a:lnTo>
                  <a:lnTo>
                    <a:pt x="4691291" y="399999"/>
                  </a:lnTo>
                  <a:close/>
                </a:path>
                <a:path w="6463665" h="885825">
                  <a:moveTo>
                    <a:pt x="4978819" y="588149"/>
                  </a:moveTo>
                  <a:lnTo>
                    <a:pt x="4978222" y="586371"/>
                  </a:lnTo>
                  <a:lnTo>
                    <a:pt x="4976431" y="585177"/>
                  </a:lnTo>
                  <a:lnTo>
                    <a:pt x="4975390" y="585177"/>
                  </a:lnTo>
                  <a:lnTo>
                    <a:pt x="4973752" y="588746"/>
                  </a:lnTo>
                  <a:lnTo>
                    <a:pt x="4977028" y="590829"/>
                  </a:lnTo>
                  <a:lnTo>
                    <a:pt x="4977625" y="589635"/>
                  </a:lnTo>
                  <a:lnTo>
                    <a:pt x="4978819" y="588149"/>
                  </a:lnTo>
                  <a:close/>
                </a:path>
                <a:path w="6463665" h="885825">
                  <a:moveTo>
                    <a:pt x="5297017" y="552272"/>
                  </a:moveTo>
                  <a:lnTo>
                    <a:pt x="5293741" y="550049"/>
                  </a:lnTo>
                  <a:lnTo>
                    <a:pt x="5292852" y="551091"/>
                  </a:lnTo>
                  <a:lnTo>
                    <a:pt x="5291213" y="552729"/>
                  </a:lnTo>
                  <a:lnTo>
                    <a:pt x="5291506" y="554812"/>
                  </a:lnTo>
                  <a:lnTo>
                    <a:pt x="5292991" y="555853"/>
                  </a:lnTo>
                  <a:lnTo>
                    <a:pt x="5293741" y="557047"/>
                  </a:lnTo>
                  <a:lnTo>
                    <a:pt x="5297017" y="552272"/>
                  </a:lnTo>
                  <a:close/>
                </a:path>
                <a:path w="6463665" h="885825">
                  <a:moveTo>
                    <a:pt x="5384724" y="446582"/>
                  </a:moveTo>
                  <a:lnTo>
                    <a:pt x="5383822" y="444500"/>
                  </a:lnTo>
                  <a:lnTo>
                    <a:pt x="5382044" y="443903"/>
                  </a:lnTo>
                  <a:lnTo>
                    <a:pt x="5380850" y="443166"/>
                  </a:lnTo>
                  <a:lnTo>
                    <a:pt x="5380215" y="444411"/>
                  </a:lnTo>
                  <a:lnTo>
                    <a:pt x="5379669" y="445706"/>
                  </a:lnTo>
                  <a:lnTo>
                    <a:pt x="5379212" y="447027"/>
                  </a:lnTo>
                  <a:lnTo>
                    <a:pt x="5382780" y="449414"/>
                  </a:lnTo>
                  <a:lnTo>
                    <a:pt x="5383377" y="448081"/>
                  </a:lnTo>
                  <a:lnTo>
                    <a:pt x="5384724" y="446582"/>
                  </a:lnTo>
                  <a:close/>
                </a:path>
                <a:path w="6463665" h="885825">
                  <a:moveTo>
                    <a:pt x="5529605" y="510146"/>
                  </a:moveTo>
                  <a:lnTo>
                    <a:pt x="5527370" y="507466"/>
                  </a:lnTo>
                  <a:lnTo>
                    <a:pt x="5526329" y="508368"/>
                  </a:lnTo>
                  <a:lnTo>
                    <a:pt x="5524830" y="509854"/>
                  </a:lnTo>
                  <a:lnTo>
                    <a:pt x="5524246" y="510743"/>
                  </a:lnTo>
                  <a:lnTo>
                    <a:pt x="5525871" y="512089"/>
                  </a:lnTo>
                  <a:lnTo>
                    <a:pt x="5526621" y="512978"/>
                  </a:lnTo>
                  <a:lnTo>
                    <a:pt x="5527687" y="512114"/>
                  </a:lnTo>
                  <a:lnTo>
                    <a:pt x="5528678" y="511175"/>
                  </a:lnTo>
                  <a:lnTo>
                    <a:pt x="5529605" y="510146"/>
                  </a:lnTo>
                  <a:close/>
                </a:path>
                <a:path w="6463665" h="885825">
                  <a:moveTo>
                    <a:pt x="5553126" y="580263"/>
                  </a:moveTo>
                  <a:lnTo>
                    <a:pt x="5551640" y="579221"/>
                  </a:lnTo>
                  <a:lnTo>
                    <a:pt x="5550154" y="582193"/>
                  </a:lnTo>
                  <a:lnTo>
                    <a:pt x="5550890" y="582193"/>
                  </a:lnTo>
                  <a:lnTo>
                    <a:pt x="5551335" y="582498"/>
                  </a:lnTo>
                  <a:lnTo>
                    <a:pt x="5553126" y="581901"/>
                  </a:lnTo>
                  <a:lnTo>
                    <a:pt x="5553126" y="580263"/>
                  </a:lnTo>
                  <a:close/>
                </a:path>
                <a:path w="6463665" h="885825">
                  <a:moveTo>
                    <a:pt x="5664949" y="545426"/>
                  </a:moveTo>
                  <a:lnTo>
                    <a:pt x="5662269" y="540816"/>
                  </a:lnTo>
                  <a:lnTo>
                    <a:pt x="5660529" y="541769"/>
                  </a:lnTo>
                  <a:lnTo>
                    <a:pt x="5658840" y="542810"/>
                  </a:lnTo>
                  <a:lnTo>
                    <a:pt x="5657202" y="543941"/>
                  </a:lnTo>
                  <a:lnTo>
                    <a:pt x="5657062" y="544233"/>
                  </a:lnTo>
                  <a:lnTo>
                    <a:pt x="5658548" y="547509"/>
                  </a:lnTo>
                  <a:lnTo>
                    <a:pt x="5659298" y="547509"/>
                  </a:lnTo>
                  <a:lnTo>
                    <a:pt x="5661266" y="547052"/>
                  </a:lnTo>
                  <a:lnTo>
                    <a:pt x="5663158" y="546366"/>
                  </a:lnTo>
                  <a:lnTo>
                    <a:pt x="5664949" y="545426"/>
                  </a:lnTo>
                  <a:close/>
                </a:path>
                <a:path w="6463665" h="885825">
                  <a:moveTo>
                    <a:pt x="5917933" y="580415"/>
                  </a:moveTo>
                  <a:lnTo>
                    <a:pt x="5916447" y="579221"/>
                  </a:lnTo>
                  <a:lnTo>
                    <a:pt x="5914961" y="582345"/>
                  </a:lnTo>
                  <a:lnTo>
                    <a:pt x="5915647" y="582472"/>
                  </a:lnTo>
                  <a:lnTo>
                    <a:pt x="5916346" y="582472"/>
                  </a:lnTo>
                  <a:lnTo>
                    <a:pt x="5917044" y="582345"/>
                  </a:lnTo>
                  <a:lnTo>
                    <a:pt x="5917425" y="581748"/>
                  </a:lnTo>
                  <a:lnTo>
                    <a:pt x="5917730" y="581101"/>
                  </a:lnTo>
                  <a:lnTo>
                    <a:pt x="5917933" y="580415"/>
                  </a:lnTo>
                  <a:close/>
                </a:path>
                <a:path w="6463665" h="885825">
                  <a:moveTo>
                    <a:pt x="6211417" y="879170"/>
                  </a:moveTo>
                  <a:lnTo>
                    <a:pt x="6210084" y="878586"/>
                  </a:lnTo>
                  <a:lnTo>
                    <a:pt x="6208738" y="876947"/>
                  </a:lnTo>
                  <a:lnTo>
                    <a:pt x="6206655" y="878725"/>
                  </a:lnTo>
                  <a:lnTo>
                    <a:pt x="6204572" y="880668"/>
                  </a:lnTo>
                  <a:lnTo>
                    <a:pt x="6207252" y="883043"/>
                  </a:lnTo>
                  <a:lnTo>
                    <a:pt x="6208585" y="883793"/>
                  </a:lnTo>
                  <a:lnTo>
                    <a:pt x="6210681" y="882307"/>
                  </a:lnTo>
                  <a:lnTo>
                    <a:pt x="6211417" y="880516"/>
                  </a:lnTo>
                  <a:lnTo>
                    <a:pt x="6211417" y="879170"/>
                  </a:lnTo>
                  <a:close/>
                </a:path>
                <a:path w="6463665" h="885825">
                  <a:moveTo>
                    <a:pt x="6284379" y="627011"/>
                  </a:moveTo>
                  <a:lnTo>
                    <a:pt x="6282296" y="625665"/>
                  </a:lnTo>
                  <a:lnTo>
                    <a:pt x="6282296" y="624332"/>
                  </a:lnTo>
                  <a:lnTo>
                    <a:pt x="6281102" y="625221"/>
                  </a:lnTo>
                  <a:lnTo>
                    <a:pt x="6279324" y="626262"/>
                  </a:lnTo>
                  <a:lnTo>
                    <a:pt x="6278727" y="628053"/>
                  </a:lnTo>
                  <a:lnTo>
                    <a:pt x="6279616" y="631621"/>
                  </a:lnTo>
                  <a:lnTo>
                    <a:pt x="6282004" y="629831"/>
                  </a:lnTo>
                  <a:lnTo>
                    <a:pt x="6283782" y="629094"/>
                  </a:lnTo>
                  <a:lnTo>
                    <a:pt x="6284379" y="627011"/>
                  </a:lnTo>
                  <a:close/>
                </a:path>
                <a:path w="6463665" h="885825">
                  <a:moveTo>
                    <a:pt x="6429705" y="693254"/>
                  </a:moveTo>
                  <a:lnTo>
                    <a:pt x="6427622" y="688340"/>
                  </a:lnTo>
                  <a:lnTo>
                    <a:pt x="6424498" y="691019"/>
                  </a:lnTo>
                  <a:lnTo>
                    <a:pt x="6425387" y="691019"/>
                  </a:lnTo>
                  <a:lnTo>
                    <a:pt x="6425247" y="693991"/>
                  </a:lnTo>
                  <a:lnTo>
                    <a:pt x="6427025" y="694880"/>
                  </a:lnTo>
                  <a:lnTo>
                    <a:pt x="6428524" y="693254"/>
                  </a:lnTo>
                  <a:lnTo>
                    <a:pt x="6429705" y="693254"/>
                  </a:lnTo>
                  <a:close/>
                </a:path>
                <a:path w="6463665" h="885825">
                  <a:moveTo>
                    <a:pt x="6463208" y="879627"/>
                  </a:moveTo>
                  <a:lnTo>
                    <a:pt x="6462763" y="878433"/>
                  </a:lnTo>
                  <a:lnTo>
                    <a:pt x="6462471" y="876350"/>
                  </a:lnTo>
                  <a:lnTo>
                    <a:pt x="6460680" y="875753"/>
                  </a:lnTo>
                  <a:lnTo>
                    <a:pt x="6459194" y="877239"/>
                  </a:lnTo>
                  <a:lnTo>
                    <a:pt x="6457848" y="877239"/>
                  </a:lnTo>
                  <a:lnTo>
                    <a:pt x="6460083" y="882154"/>
                  </a:lnTo>
                  <a:lnTo>
                    <a:pt x="6463208" y="879627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832412" y="8608250"/>
              <a:ext cx="6104255" cy="255904"/>
            </a:xfrm>
            <a:custGeom>
              <a:avLst/>
              <a:gdLst/>
              <a:ahLst/>
              <a:cxnLst/>
              <a:rect l="l" t="t" r="r" b="b"/>
              <a:pathLst>
                <a:path w="6104255" h="255904">
                  <a:moveTo>
                    <a:pt x="2057" y="44704"/>
                  </a:moveTo>
                  <a:lnTo>
                    <a:pt x="2032" y="43319"/>
                  </a:lnTo>
                  <a:lnTo>
                    <a:pt x="1917" y="42430"/>
                  </a:lnTo>
                  <a:lnTo>
                    <a:pt x="1320" y="43319"/>
                  </a:lnTo>
                  <a:lnTo>
                    <a:pt x="127" y="42430"/>
                  </a:lnTo>
                  <a:lnTo>
                    <a:pt x="0" y="43319"/>
                  </a:lnTo>
                  <a:lnTo>
                    <a:pt x="127" y="45847"/>
                  </a:lnTo>
                  <a:lnTo>
                    <a:pt x="1917" y="45847"/>
                  </a:lnTo>
                  <a:lnTo>
                    <a:pt x="2057" y="44704"/>
                  </a:lnTo>
                  <a:close/>
                </a:path>
                <a:path w="6104255" h="255904">
                  <a:moveTo>
                    <a:pt x="52539" y="70713"/>
                  </a:moveTo>
                  <a:lnTo>
                    <a:pt x="51193" y="69215"/>
                  </a:lnTo>
                  <a:lnTo>
                    <a:pt x="51193" y="68033"/>
                  </a:lnTo>
                  <a:lnTo>
                    <a:pt x="50012" y="68618"/>
                  </a:lnTo>
                  <a:lnTo>
                    <a:pt x="48069" y="69215"/>
                  </a:lnTo>
                  <a:lnTo>
                    <a:pt x="47472" y="71005"/>
                  </a:lnTo>
                  <a:lnTo>
                    <a:pt x="47472" y="74282"/>
                  </a:lnTo>
                  <a:lnTo>
                    <a:pt x="49860" y="73088"/>
                  </a:lnTo>
                  <a:lnTo>
                    <a:pt x="51650" y="72491"/>
                  </a:lnTo>
                  <a:lnTo>
                    <a:pt x="52539" y="70713"/>
                  </a:lnTo>
                  <a:close/>
                </a:path>
                <a:path w="6104255" h="255904">
                  <a:moveTo>
                    <a:pt x="75171" y="43319"/>
                  </a:moveTo>
                  <a:lnTo>
                    <a:pt x="73088" y="43319"/>
                  </a:lnTo>
                  <a:lnTo>
                    <a:pt x="73685" y="46596"/>
                  </a:lnTo>
                  <a:lnTo>
                    <a:pt x="74129" y="46151"/>
                  </a:lnTo>
                  <a:lnTo>
                    <a:pt x="75171" y="45847"/>
                  </a:lnTo>
                  <a:lnTo>
                    <a:pt x="75171" y="43319"/>
                  </a:lnTo>
                  <a:close/>
                </a:path>
                <a:path w="6104255" h="255904">
                  <a:moveTo>
                    <a:pt x="105397" y="4914"/>
                  </a:moveTo>
                  <a:lnTo>
                    <a:pt x="103759" y="3568"/>
                  </a:lnTo>
                  <a:lnTo>
                    <a:pt x="102425" y="6692"/>
                  </a:lnTo>
                  <a:lnTo>
                    <a:pt x="103162" y="6692"/>
                  </a:lnTo>
                  <a:lnTo>
                    <a:pt x="103606" y="6997"/>
                  </a:lnTo>
                  <a:lnTo>
                    <a:pt x="105397" y="6400"/>
                  </a:lnTo>
                  <a:lnTo>
                    <a:pt x="105397" y="4914"/>
                  </a:lnTo>
                  <a:close/>
                </a:path>
                <a:path w="6104255" h="255904">
                  <a:moveTo>
                    <a:pt x="114922" y="180263"/>
                  </a:moveTo>
                  <a:lnTo>
                    <a:pt x="114338" y="178485"/>
                  </a:lnTo>
                  <a:lnTo>
                    <a:pt x="112699" y="178485"/>
                  </a:lnTo>
                  <a:lnTo>
                    <a:pt x="111506" y="180124"/>
                  </a:lnTo>
                  <a:lnTo>
                    <a:pt x="114630" y="181457"/>
                  </a:lnTo>
                  <a:lnTo>
                    <a:pt x="114630" y="180721"/>
                  </a:lnTo>
                  <a:lnTo>
                    <a:pt x="114922" y="180263"/>
                  </a:lnTo>
                  <a:close/>
                </a:path>
                <a:path w="6104255" h="255904">
                  <a:moveTo>
                    <a:pt x="119545" y="48971"/>
                  </a:moveTo>
                  <a:lnTo>
                    <a:pt x="113284" y="44208"/>
                  </a:lnTo>
                  <a:lnTo>
                    <a:pt x="118059" y="50457"/>
                  </a:lnTo>
                  <a:lnTo>
                    <a:pt x="119545" y="48971"/>
                  </a:lnTo>
                  <a:close/>
                </a:path>
                <a:path w="6104255" h="255904">
                  <a:moveTo>
                    <a:pt x="178409" y="39357"/>
                  </a:moveTo>
                  <a:lnTo>
                    <a:pt x="178358" y="38557"/>
                  </a:lnTo>
                  <a:lnTo>
                    <a:pt x="178206" y="37515"/>
                  </a:lnTo>
                  <a:lnTo>
                    <a:pt x="176568" y="37515"/>
                  </a:lnTo>
                  <a:lnTo>
                    <a:pt x="175679" y="40792"/>
                  </a:lnTo>
                  <a:lnTo>
                    <a:pt x="177761" y="40792"/>
                  </a:lnTo>
                  <a:lnTo>
                    <a:pt x="178206" y="40106"/>
                  </a:lnTo>
                  <a:lnTo>
                    <a:pt x="178409" y="39357"/>
                  </a:lnTo>
                  <a:close/>
                </a:path>
                <a:path w="6104255" h="255904">
                  <a:moveTo>
                    <a:pt x="261150" y="44513"/>
                  </a:moveTo>
                  <a:lnTo>
                    <a:pt x="260845" y="42430"/>
                  </a:lnTo>
                  <a:lnTo>
                    <a:pt x="259219" y="42430"/>
                  </a:lnTo>
                  <a:lnTo>
                    <a:pt x="258318" y="45694"/>
                  </a:lnTo>
                  <a:lnTo>
                    <a:pt x="260400" y="45694"/>
                  </a:lnTo>
                  <a:lnTo>
                    <a:pt x="260705" y="44958"/>
                  </a:lnTo>
                  <a:lnTo>
                    <a:pt x="261150" y="44513"/>
                  </a:lnTo>
                  <a:close/>
                </a:path>
                <a:path w="6104255" h="255904">
                  <a:moveTo>
                    <a:pt x="303733" y="183248"/>
                  </a:moveTo>
                  <a:lnTo>
                    <a:pt x="301802" y="183248"/>
                  </a:lnTo>
                  <a:lnTo>
                    <a:pt x="301650" y="184391"/>
                  </a:lnTo>
                  <a:lnTo>
                    <a:pt x="301650" y="185534"/>
                  </a:lnTo>
                  <a:lnTo>
                    <a:pt x="301802" y="186664"/>
                  </a:lnTo>
                  <a:lnTo>
                    <a:pt x="303733" y="186664"/>
                  </a:lnTo>
                  <a:lnTo>
                    <a:pt x="303733" y="183248"/>
                  </a:lnTo>
                  <a:close/>
                </a:path>
                <a:path w="6104255" h="255904">
                  <a:moveTo>
                    <a:pt x="405142" y="43319"/>
                  </a:moveTo>
                  <a:lnTo>
                    <a:pt x="398284" y="48971"/>
                  </a:lnTo>
                  <a:lnTo>
                    <a:pt x="399770" y="50457"/>
                  </a:lnTo>
                  <a:lnTo>
                    <a:pt x="405142" y="44513"/>
                  </a:lnTo>
                  <a:lnTo>
                    <a:pt x="405142" y="43319"/>
                  </a:lnTo>
                  <a:close/>
                </a:path>
                <a:path w="6104255" h="255904">
                  <a:moveTo>
                    <a:pt x="411543" y="108216"/>
                  </a:moveTo>
                  <a:lnTo>
                    <a:pt x="411391" y="105397"/>
                  </a:lnTo>
                  <a:lnTo>
                    <a:pt x="408266" y="106578"/>
                  </a:lnTo>
                  <a:lnTo>
                    <a:pt x="408711" y="107175"/>
                  </a:lnTo>
                  <a:lnTo>
                    <a:pt x="409003" y="107327"/>
                  </a:lnTo>
                  <a:lnTo>
                    <a:pt x="410197" y="109118"/>
                  </a:lnTo>
                  <a:lnTo>
                    <a:pt x="411543" y="108216"/>
                  </a:lnTo>
                  <a:close/>
                </a:path>
                <a:path w="6104255" h="255904">
                  <a:moveTo>
                    <a:pt x="585457" y="190538"/>
                  </a:moveTo>
                  <a:lnTo>
                    <a:pt x="584568" y="189496"/>
                  </a:lnTo>
                  <a:lnTo>
                    <a:pt x="578612" y="194856"/>
                  </a:lnTo>
                  <a:lnTo>
                    <a:pt x="580097" y="196342"/>
                  </a:lnTo>
                  <a:lnTo>
                    <a:pt x="585457" y="190538"/>
                  </a:lnTo>
                  <a:close/>
                </a:path>
                <a:path w="6104255" h="255904">
                  <a:moveTo>
                    <a:pt x="619112" y="180263"/>
                  </a:moveTo>
                  <a:lnTo>
                    <a:pt x="612711" y="185039"/>
                  </a:lnTo>
                  <a:lnTo>
                    <a:pt x="614197" y="186524"/>
                  </a:lnTo>
                  <a:lnTo>
                    <a:pt x="619112" y="180263"/>
                  </a:lnTo>
                  <a:close/>
                </a:path>
                <a:path w="6104255" h="255904">
                  <a:moveTo>
                    <a:pt x="625208" y="176999"/>
                  </a:moveTo>
                  <a:lnTo>
                    <a:pt x="622681" y="174320"/>
                  </a:lnTo>
                  <a:lnTo>
                    <a:pt x="619112" y="180263"/>
                  </a:lnTo>
                  <a:lnTo>
                    <a:pt x="625208" y="176999"/>
                  </a:lnTo>
                  <a:close/>
                </a:path>
                <a:path w="6104255" h="255904">
                  <a:moveTo>
                    <a:pt x="834720" y="190093"/>
                  </a:moveTo>
                  <a:lnTo>
                    <a:pt x="834123" y="188302"/>
                  </a:lnTo>
                  <a:lnTo>
                    <a:pt x="832485" y="188302"/>
                  </a:lnTo>
                  <a:lnTo>
                    <a:pt x="831291" y="189801"/>
                  </a:lnTo>
                  <a:lnTo>
                    <a:pt x="834415" y="191287"/>
                  </a:lnTo>
                  <a:lnTo>
                    <a:pt x="834415" y="190538"/>
                  </a:lnTo>
                  <a:lnTo>
                    <a:pt x="834720" y="190093"/>
                  </a:lnTo>
                  <a:close/>
                </a:path>
                <a:path w="6104255" h="255904">
                  <a:moveTo>
                    <a:pt x="878789" y="222694"/>
                  </a:moveTo>
                  <a:lnTo>
                    <a:pt x="875372" y="222694"/>
                  </a:lnTo>
                  <a:lnTo>
                    <a:pt x="875372" y="224624"/>
                  </a:lnTo>
                  <a:lnTo>
                    <a:pt x="878636" y="224624"/>
                  </a:lnTo>
                  <a:lnTo>
                    <a:pt x="878636" y="224040"/>
                  </a:lnTo>
                  <a:lnTo>
                    <a:pt x="878789" y="222694"/>
                  </a:lnTo>
                  <a:close/>
                </a:path>
                <a:path w="6104255" h="255904">
                  <a:moveTo>
                    <a:pt x="914679" y="221056"/>
                  </a:moveTo>
                  <a:lnTo>
                    <a:pt x="912596" y="219862"/>
                  </a:lnTo>
                  <a:lnTo>
                    <a:pt x="912596" y="218681"/>
                  </a:lnTo>
                  <a:lnTo>
                    <a:pt x="911402" y="219570"/>
                  </a:lnTo>
                  <a:lnTo>
                    <a:pt x="909916" y="220306"/>
                  </a:lnTo>
                  <a:lnTo>
                    <a:pt x="909612" y="222097"/>
                  </a:lnTo>
                  <a:lnTo>
                    <a:pt x="910653" y="225374"/>
                  </a:lnTo>
                  <a:lnTo>
                    <a:pt x="912736" y="223583"/>
                  </a:lnTo>
                  <a:lnTo>
                    <a:pt x="914374" y="222846"/>
                  </a:lnTo>
                  <a:lnTo>
                    <a:pt x="914679" y="221056"/>
                  </a:lnTo>
                  <a:close/>
                </a:path>
                <a:path w="6104255" h="255904">
                  <a:moveTo>
                    <a:pt x="1636991" y="193662"/>
                  </a:moveTo>
                  <a:lnTo>
                    <a:pt x="1634020" y="195453"/>
                  </a:lnTo>
                  <a:lnTo>
                    <a:pt x="1635506" y="196799"/>
                  </a:lnTo>
                  <a:lnTo>
                    <a:pt x="1636102" y="196494"/>
                  </a:lnTo>
                  <a:lnTo>
                    <a:pt x="1636991" y="196202"/>
                  </a:lnTo>
                  <a:lnTo>
                    <a:pt x="1636991" y="193662"/>
                  </a:lnTo>
                  <a:close/>
                </a:path>
                <a:path w="6104255" h="255904">
                  <a:moveTo>
                    <a:pt x="1671396" y="39890"/>
                  </a:moveTo>
                  <a:lnTo>
                    <a:pt x="1671091" y="37515"/>
                  </a:lnTo>
                  <a:lnTo>
                    <a:pt x="1669453" y="37515"/>
                  </a:lnTo>
                  <a:lnTo>
                    <a:pt x="1668564" y="40932"/>
                  </a:lnTo>
                  <a:lnTo>
                    <a:pt x="1670799" y="40932"/>
                  </a:lnTo>
                  <a:lnTo>
                    <a:pt x="1670799" y="40195"/>
                  </a:lnTo>
                  <a:lnTo>
                    <a:pt x="1671396" y="39890"/>
                  </a:lnTo>
                  <a:close/>
                </a:path>
                <a:path w="6104255" h="255904">
                  <a:moveTo>
                    <a:pt x="1817014" y="224929"/>
                  </a:moveTo>
                  <a:lnTo>
                    <a:pt x="1816874" y="222097"/>
                  </a:lnTo>
                  <a:lnTo>
                    <a:pt x="1813737" y="223291"/>
                  </a:lnTo>
                  <a:lnTo>
                    <a:pt x="1814195" y="223888"/>
                  </a:lnTo>
                  <a:lnTo>
                    <a:pt x="1814487" y="224180"/>
                  </a:lnTo>
                  <a:lnTo>
                    <a:pt x="1815680" y="225666"/>
                  </a:lnTo>
                  <a:lnTo>
                    <a:pt x="1817014" y="224929"/>
                  </a:lnTo>
                  <a:close/>
                </a:path>
                <a:path w="6104255" h="255904">
                  <a:moveTo>
                    <a:pt x="1817166" y="151091"/>
                  </a:moveTo>
                  <a:lnTo>
                    <a:pt x="1816569" y="149301"/>
                  </a:lnTo>
                  <a:lnTo>
                    <a:pt x="1814931" y="149301"/>
                  </a:lnTo>
                  <a:lnTo>
                    <a:pt x="1813737" y="150799"/>
                  </a:lnTo>
                  <a:lnTo>
                    <a:pt x="1816874" y="152285"/>
                  </a:lnTo>
                  <a:lnTo>
                    <a:pt x="1816874" y="151536"/>
                  </a:lnTo>
                  <a:lnTo>
                    <a:pt x="1817166" y="151091"/>
                  </a:lnTo>
                  <a:close/>
                </a:path>
                <a:path w="6104255" h="255904">
                  <a:moveTo>
                    <a:pt x="1894890" y="5803"/>
                  </a:moveTo>
                  <a:lnTo>
                    <a:pt x="1894598" y="3429"/>
                  </a:lnTo>
                  <a:lnTo>
                    <a:pt x="1892960" y="3429"/>
                  </a:lnTo>
                  <a:lnTo>
                    <a:pt x="1892071" y="6692"/>
                  </a:lnTo>
                  <a:lnTo>
                    <a:pt x="1894154" y="6692"/>
                  </a:lnTo>
                  <a:lnTo>
                    <a:pt x="1894154" y="6108"/>
                  </a:lnTo>
                  <a:lnTo>
                    <a:pt x="1894890" y="5803"/>
                  </a:lnTo>
                  <a:close/>
                </a:path>
                <a:path w="6104255" h="255904">
                  <a:moveTo>
                    <a:pt x="1938820" y="4762"/>
                  </a:moveTo>
                  <a:lnTo>
                    <a:pt x="1935543" y="4762"/>
                  </a:lnTo>
                  <a:lnTo>
                    <a:pt x="1935543" y="6553"/>
                  </a:lnTo>
                  <a:lnTo>
                    <a:pt x="1938820" y="6553"/>
                  </a:lnTo>
                  <a:lnTo>
                    <a:pt x="1938820" y="4762"/>
                  </a:lnTo>
                  <a:close/>
                </a:path>
                <a:path w="6104255" h="255904">
                  <a:moveTo>
                    <a:pt x="2002396" y="39446"/>
                  </a:moveTo>
                  <a:lnTo>
                    <a:pt x="1999869" y="37363"/>
                  </a:lnTo>
                  <a:lnTo>
                    <a:pt x="1998675" y="38849"/>
                  </a:lnTo>
                  <a:lnTo>
                    <a:pt x="2001215" y="41084"/>
                  </a:lnTo>
                  <a:lnTo>
                    <a:pt x="2002396" y="39446"/>
                  </a:lnTo>
                  <a:close/>
                </a:path>
                <a:path w="6104255" h="255904">
                  <a:moveTo>
                    <a:pt x="2070747" y="252907"/>
                  </a:moveTo>
                  <a:lnTo>
                    <a:pt x="2070150" y="252018"/>
                  </a:lnTo>
                  <a:lnTo>
                    <a:pt x="2068512" y="251282"/>
                  </a:lnTo>
                  <a:lnTo>
                    <a:pt x="2067623" y="254698"/>
                  </a:lnTo>
                  <a:lnTo>
                    <a:pt x="2069706" y="254698"/>
                  </a:lnTo>
                  <a:lnTo>
                    <a:pt x="2069998" y="254101"/>
                  </a:lnTo>
                  <a:lnTo>
                    <a:pt x="2070747" y="252907"/>
                  </a:lnTo>
                  <a:close/>
                </a:path>
                <a:path w="6104255" h="255904">
                  <a:moveTo>
                    <a:pt x="2112594" y="223735"/>
                  </a:moveTo>
                  <a:lnTo>
                    <a:pt x="2111997" y="222694"/>
                  </a:lnTo>
                  <a:lnTo>
                    <a:pt x="2111845" y="220903"/>
                  </a:lnTo>
                  <a:lnTo>
                    <a:pt x="2109762" y="220306"/>
                  </a:lnTo>
                  <a:lnTo>
                    <a:pt x="2106485" y="220611"/>
                  </a:lnTo>
                  <a:lnTo>
                    <a:pt x="2107679" y="222986"/>
                  </a:lnTo>
                  <a:lnTo>
                    <a:pt x="2107819" y="224777"/>
                  </a:lnTo>
                  <a:lnTo>
                    <a:pt x="2109901" y="225374"/>
                  </a:lnTo>
                  <a:lnTo>
                    <a:pt x="2111400" y="223735"/>
                  </a:lnTo>
                  <a:lnTo>
                    <a:pt x="2112594" y="223735"/>
                  </a:lnTo>
                  <a:close/>
                </a:path>
                <a:path w="6104255" h="255904">
                  <a:moveTo>
                    <a:pt x="2177211" y="39598"/>
                  </a:moveTo>
                  <a:lnTo>
                    <a:pt x="2176615" y="37515"/>
                  </a:lnTo>
                  <a:lnTo>
                    <a:pt x="2174976" y="37515"/>
                  </a:lnTo>
                  <a:lnTo>
                    <a:pt x="2173935" y="39154"/>
                  </a:lnTo>
                  <a:lnTo>
                    <a:pt x="2176919" y="40640"/>
                  </a:lnTo>
                  <a:lnTo>
                    <a:pt x="2176919" y="39890"/>
                  </a:lnTo>
                  <a:lnTo>
                    <a:pt x="2177211" y="39598"/>
                  </a:lnTo>
                  <a:close/>
                </a:path>
                <a:path w="6104255" h="255904">
                  <a:moveTo>
                    <a:pt x="2260003" y="253365"/>
                  </a:moveTo>
                  <a:lnTo>
                    <a:pt x="2259698" y="252768"/>
                  </a:lnTo>
                  <a:lnTo>
                    <a:pt x="2259406" y="252768"/>
                  </a:lnTo>
                  <a:lnTo>
                    <a:pt x="2258517" y="251282"/>
                  </a:lnTo>
                  <a:lnTo>
                    <a:pt x="2256879" y="252018"/>
                  </a:lnTo>
                  <a:lnTo>
                    <a:pt x="2258657" y="255003"/>
                  </a:lnTo>
                  <a:lnTo>
                    <a:pt x="2260003" y="253365"/>
                  </a:lnTo>
                  <a:close/>
                </a:path>
                <a:path w="6104255" h="255904">
                  <a:moveTo>
                    <a:pt x="2395055" y="154076"/>
                  </a:moveTo>
                  <a:lnTo>
                    <a:pt x="2393111" y="154076"/>
                  </a:lnTo>
                  <a:lnTo>
                    <a:pt x="2393048" y="155257"/>
                  </a:lnTo>
                  <a:lnTo>
                    <a:pt x="2393048" y="156451"/>
                  </a:lnTo>
                  <a:lnTo>
                    <a:pt x="2393111" y="157645"/>
                  </a:lnTo>
                  <a:lnTo>
                    <a:pt x="2395055" y="157645"/>
                  </a:lnTo>
                  <a:lnTo>
                    <a:pt x="2395055" y="154076"/>
                  </a:lnTo>
                  <a:close/>
                </a:path>
                <a:path w="6104255" h="255904">
                  <a:moveTo>
                    <a:pt x="2441956" y="42125"/>
                  </a:moveTo>
                  <a:lnTo>
                    <a:pt x="2441664" y="40335"/>
                  </a:lnTo>
                  <a:lnTo>
                    <a:pt x="2439720" y="37807"/>
                  </a:lnTo>
                  <a:lnTo>
                    <a:pt x="2438235" y="39890"/>
                  </a:lnTo>
                  <a:lnTo>
                    <a:pt x="2437041" y="40932"/>
                  </a:lnTo>
                  <a:lnTo>
                    <a:pt x="2437041" y="43014"/>
                  </a:lnTo>
                  <a:lnTo>
                    <a:pt x="2438831" y="43611"/>
                  </a:lnTo>
                  <a:lnTo>
                    <a:pt x="2439873" y="44513"/>
                  </a:lnTo>
                  <a:lnTo>
                    <a:pt x="2440470" y="43319"/>
                  </a:lnTo>
                  <a:lnTo>
                    <a:pt x="2441956" y="42125"/>
                  </a:lnTo>
                  <a:close/>
                </a:path>
                <a:path w="6104255" h="255904">
                  <a:moveTo>
                    <a:pt x="2472486" y="189801"/>
                  </a:moveTo>
                  <a:lnTo>
                    <a:pt x="2471890" y="188607"/>
                  </a:lnTo>
                  <a:lnTo>
                    <a:pt x="2471737" y="186817"/>
                  </a:lnTo>
                  <a:lnTo>
                    <a:pt x="2469654" y="186220"/>
                  </a:lnTo>
                  <a:lnTo>
                    <a:pt x="2466378" y="186524"/>
                  </a:lnTo>
                  <a:lnTo>
                    <a:pt x="2467572" y="188899"/>
                  </a:lnTo>
                  <a:lnTo>
                    <a:pt x="2467711" y="190690"/>
                  </a:lnTo>
                  <a:lnTo>
                    <a:pt x="2469807" y="191287"/>
                  </a:lnTo>
                  <a:lnTo>
                    <a:pt x="2471293" y="189801"/>
                  </a:lnTo>
                  <a:lnTo>
                    <a:pt x="2472486" y="189801"/>
                  </a:lnTo>
                  <a:close/>
                </a:path>
                <a:path w="6104255" h="255904">
                  <a:moveTo>
                    <a:pt x="3047682" y="185331"/>
                  </a:moveTo>
                  <a:lnTo>
                    <a:pt x="3047390" y="184581"/>
                  </a:lnTo>
                  <a:lnTo>
                    <a:pt x="3046196" y="183095"/>
                  </a:lnTo>
                  <a:lnTo>
                    <a:pt x="3045460" y="183845"/>
                  </a:lnTo>
                  <a:lnTo>
                    <a:pt x="3044710" y="183845"/>
                  </a:lnTo>
                  <a:lnTo>
                    <a:pt x="3046349" y="186817"/>
                  </a:lnTo>
                  <a:lnTo>
                    <a:pt x="3047682" y="185331"/>
                  </a:lnTo>
                  <a:close/>
                </a:path>
                <a:path w="6104255" h="255904">
                  <a:moveTo>
                    <a:pt x="3052749" y="78752"/>
                  </a:moveTo>
                  <a:lnTo>
                    <a:pt x="3052457" y="76365"/>
                  </a:lnTo>
                  <a:lnTo>
                    <a:pt x="3050819" y="76365"/>
                  </a:lnTo>
                  <a:lnTo>
                    <a:pt x="3049917" y="79794"/>
                  </a:lnTo>
                  <a:lnTo>
                    <a:pt x="3052000" y="79794"/>
                  </a:lnTo>
                  <a:lnTo>
                    <a:pt x="3052305" y="79044"/>
                  </a:lnTo>
                  <a:lnTo>
                    <a:pt x="3052749" y="78752"/>
                  </a:lnTo>
                  <a:close/>
                </a:path>
                <a:path w="6104255" h="255904">
                  <a:moveTo>
                    <a:pt x="3057512" y="228803"/>
                  </a:moveTo>
                  <a:lnTo>
                    <a:pt x="3056623" y="227304"/>
                  </a:lnTo>
                  <a:lnTo>
                    <a:pt x="3054540" y="227457"/>
                  </a:lnTo>
                  <a:lnTo>
                    <a:pt x="3055734" y="230581"/>
                  </a:lnTo>
                  <a:lnTo>
                    <a:pt x="3056318" y="230136"/>
                  </a:lnTo>
                  <a:lnTo>
                    <a:pt x="3057220" y="229984"/>
                  </a:lnTo>
                  <a:lnTo>
                    <a:pt x="3057512" y="228803"/>
                  </a:lnTo>
                  <a:close/>
                </a:path>
                <a:path w="6104255" h="255904">
                  <a:moveTo>
                    <a:pt x="3090570" y="76517"/>
                  </a:moveTo>
                  <a:lnTo>
                    <a:pt x="3087890" y="76657"/>
                  </a:lnTo>
                  <a:lnTo>
                    <a:pt x="3089084" y="79794"/>
                  </a:lnTo>
                  <a:lnTo>
                    <a:pt x="3089681" y="79489"/>
                  </a:lnTo>
                  <a:lnTo>
                    <a:pt x="3090570" y="79197"/>
                  </a:lnTo>
                  <a:lnTo>
                    <a:pt x="3090570" y="76517"/>
                  </a:lnTo>
                  <a:close/>
                </a:path>
                <a:path w="6104255" h="255904">
                  <a:moveTo>
                    <a:pt x="3115145" y="184581"/>
                  </a:moveTo>
                  <a:lnTo>
                    <a:pt x="3111868" y="184581"/>
                  </a:lnTo>
                  <a:lnTo>
                    <a:pt x="3111868" y="186372"/>
                  </a:lnTo>
                  <a:lnTo>
                    <a:pt x="3115145" y="186372"/>
                  </a:lnTo>
                  <a:lnTo>
                    <a:pt x="3115145" y="184581"/>
                  </a:lnTo>
                  <a:close/>
                </a:path>
                <a:path w="6104255" h="255904">
                  <a:moveTo>
                    <a:pt x="3125559" y="151244"/>
                  </a:moveTo>
                  <a:lnTo>
                    <a:pt x="3122879" y="149009"/>
                  </a:lnTo>
                  <a:lnTo>
                    <a:pt x="3121837" y="150495"/>
                  </a:lnTo>
                  <a:lnTo>
                    <a:pt x="3122536" y="151244"/>
                  </a:lnTo>
                  <a:lnTo>
                    <a:pt x="3123463" y="152069"/>
                  </a:lnTo>
                  <a:lnTo>
                    <a:pt x="3124377" y="152730"/>
                  </a:lnTo>
                  <a:lnTo>
                    <a:pt x="3125559" y="151244"/>
                  </a:lnTo>
                  <a:close/>
                </a:path>
                <a:path w="6104255" h="255904">
                  <a:moveTo>
                    <a:pt x="3130181" y="252615"/>
                  </a:moveTo>
                  <a:lnTo>
                    <a:pt x="3126752" y="252615"/>
                  </a:lnTo>
                  <a:lnTo>
                    <a:pt x="3126752" y="254406"/>
                  </a:lnTo>
                  <a:lnTo>
                    <a:pt x="3130029" y="254406"/>
                  </a:lnTo>
                  <a:lnTo>
                    <a:pt x="3130181" y="252615"/>
                  </a:lnTo>
                  <a:close/>
                </a:path>
                <a:path w="6104255" h="255904">
                  <a:moveTo>
                    <a:pt x="3130778" y="34975"/>
                  </a:moveTo>
                  <a:lnTo>
                    <a:pt x="3130473" y="32600"/>
                  </a:lnTo>
                  <a:lnTo>
                    <a:pt x="3128835" y="32600"/>
                  </a:lnTo>
                  <a:lnTo>
                    <a:pt x="3127946" y="35877"/>
                  </a:lnTo>
                  <a:lnTo>
                    <a:pt x="3130029" y="35877"/>
                  </a:lnTo>
                  <a:lnTo>
                    <a:pt x="3130029" y="35280"/>
                  </a:lnTo>
                  <a:lnTo>
                    <a:pt x="3130778" y="34975"/>
                  </a:lnTo>
                  <a:close/>
                </a:path>
                <a:path w="6104255" h="255904">
                  <a:moveTo>
                    <a:pt x="3135096" y="184581"/>
                  </a:moveTo>
                  <a:lnTo>
                    <a:pt x="3131820" y="184581"/>
                  </a:lnTo>
                  <a:lnTo>
                    <a:pt x="3131820" y="186372"/>
                  </a:lnTo>
                  <a:lnTo>
                    <a:pt x="3135096" y="186372"/>
                  </a:lnTo>
                  <a:lnTo>
                    <a:pt x="3135096" y="184581"/>
                  </a:lnTo>
                  <a:close/>
                </a:path>
                <a:path w="6104255" h="255904">
                  <a:moveTo>
                    <a:pt x="3159518" y="185178"/>
                  </a:moveTo>
                  <a:lnTo>
                    <a:pt x="3159061" y="184581"/>
                  </a:lnTo>
                  <a:lnTo>
                    <a:pt x="3158769" y="183692"/>
                  </a:lnTo>
                  <a:lnTo>
                    <a:pt x="3157575" y="183400"/>
                  </a:lnTo>
                  <a:lnTo>
                    <a:pt x="3156839" y="184289"/>
                  </a:lnTo>
                  <a:lnTo>
                    <a:pt x="3156089" y="184289"/>
                  </a:lnTo>
                  <a:lnTo>
                    <a:pt x="3156242" y="186372"/>
                  </a:lnTo>
                  <a:lnTo>
                    <a:pt x="3159518" y="185178"/>
                  </a:lnTo>
                  <a:close/>
                </a:path>
                <a:path w="6104255" h="255904">
                  <a:moveTo>
                    <a:pt x="3164725" y="41681"/>
                  </a:moveTo>
                  <a:lnTo>
                    <a:pt x="3163379" y="40487"/>
                  </a:lnTo>
                  <a:lnTo>
                    <a:pt x="3162338" y="39001"/>
                  </a:lnTo>
                  <a:lnTo>
                    <a:pt x="3161449" y="39001"/>
                  </a:lnTo>
                  <a:lnTo>
                    <a:pt x="3160001" y="39331"/>
                  </a:lnTo>
                  <a:lnTo>
                    <a:pt x="3159099" y="40233"/>
                  </a:lnTo>
                  <a:lnTo>
                    <a:pt x="3158769" y="41681"/>
                  </a:lnTo>
                  <a:lnTo>
                    <a:pt x="3159074" y="43078"/>
                  </a:lnTo>
                  <a:lnTo>
                    <a:pt x="3159912" y="43980"/>
                  </a:lnTo>
                  <a:lnTo>
                    <a:pt x="3161296" y="44361"/>
                  </a:lnTo>
                  <a:lnTo>
                    <a:pt x="3162338" y="44361"/>
                  </a:lnTo>
                  <a:lnTo>
                    <a:pt x="3163379" y="42875"/>
                  </a:lnTo>
                  <a:lnTo>
                    <a:pt x="3164725" y="41681"/>
                  </a:lnTo>
                  <a:close/>
                </a:path>
                <a:path w="6104255" h="255904">
                  <a:moveTo>
                    <a:pt x="3237382" y="252907"/>
                  </a:moveTo>
                  <a:lnTo>
                    <a:pt x="3235896" y="251726"/>
                  </a:lnTo>
                  <a:lnTo>
                    <a:pt x="3233661" y="254406"/>
                  </a:lnTo>
                  <a:lnTo>
                    <a:pt x="3235160" y="255447"/>
                  </a:lnTo>
                  <a:lnTo>
                    <a:pt x="3235972" y="254673"/>
                  </a:lnTo>
                  <a:lnTo>
                    <a:pt x="3236722" y="253822"/>
                  </a:lnTo>
                  <a:lnTo>
                    <a:pt x="3237382" y="252907"/>
                  </a:lnTo>
                  <a:close/>
                </a:path>
                <a:path w="6104255" h="255904">
                  <a:moveTo>
                    <a:pt x="3310344" y="151536"/>
                  </a:moveTo>
                  <a:lnTo>
                    <a:pt x="3309582" y="150672"/>
                  </a:lnTo>
                  <a:lnTo>
                    <a:pt x="3308731" y="149872"/>
                  </a:lnTo>
                  <a:lnTo>
                    <a:pt x="3307816" y="149161"/>
                  </a:lnTo>
                  <a:lnTo>
                    <a:pt x="3306622" y="150799"/>
                  </a:lnTo>
                  <a:lnTo>
                    <a:pt x="3309302" y="153174"/>
                  </a:lnTo>
                  <a:lnTo>
                    <a:pt x="3309607" y="152577"/>
                  </a:lnTo>
                  <a:lnTo>
                    <a:pt x="3310344" y="151536"/>
                  </a:lnTo>
                  <a:close/>
                </a:path>
                <a:path w="6104255" h="255904">
                  <a:moveTo>
                    <a:pt x="3353981" y="151396"/>
                  </a:moveTo>
                  <a:lnTo>
                    <a:pt x="3353384" y="149301"/>
                  </a:lnTo>
                  <a:lnTo>
                    <a:pt x="3351746" y="149301"/>
                  </a:lnTo>
                  <a:lnTo>
                    <a:pt x="3350552" y="150939"/>
                  </a:lnTo>
                  <a:lnTo>
                    <a:pt x="3353676" y="152438"/>
                  </a:lnTo>
                  <a:lnTo>
                    <a:pt x="3353676" y="151688"/>
                  </a:lnTo>
                  <a:lnTo>
                    <a:pt x="3353981" y="151396"/>
                  </a:lnTo>
                  <a:close/>
                </a:path>
                <a:path w="6104255" h="255904">
                  <a:moveTo>
                    <a:pt x="3451364" y="103606"/>
                  </a:moveTo>
                  <a:lnTo>
                    <a:pt x="3449269" y="100926"/>
                  </a:lnTo>
                  <a:lnTo>
                    <a:pt x="3447783" y="101968"/>
                  </a:lnTo>
                  <a:lnTo>
                    <a:pt x="3449726" y="104648"/>
                  </a:lnTo>
                  <a:lnTo>
                    <a:pt x="3451364" y="103606"/>
                  </a:lnTo>
                  <a:close/>
                </a:path>
                <a:path w="6104255" h="255904">
                  <a:moveTo>
                    <a:pt x="3487394" y="2971"/>
                  </a:moveTo>
                  <a:lnTo>
                    <a:pt x="3486632" y="1917"/>
                  </a:lnTo>
                  <a:lnTo>
                    <a:pt x="3485781" y="927"/>
                  </a:lnTo>
                  <a:lnTo>
                    <a:pt x="3484867" y="0"/>
                  </a:lnTo>
                  <a:lnTo>
                    <a:pt x="3483965" y="889"/>
                  </a:lnTo>
                  <a:lnTo>
                    <a:pt x="3482327" y="1930"/>
                  </a:lnTo>
                  <a:lnTo>
                    <a:pt x="3482327" y="3721"/>
                  </a:lnTo>
                  <a:lnTo>
                    <a:pt x="3483826" y="4762"/>
                  </a:lnTo>
                  <a:lnTo>
                    <a:pt x="3484715" y="5803"/>
                  </a:lnTo>
                  <a:lnTo>
                    <a:pt x="3487394" y="2971"/>
                  </a:lnTo>
                  <a:close/>
                </a:path>
                <a:path w="6104255" h="255904">
                  <a:moveTo>
                    <a:pt x="3524326" y="38849"/>
                  </a:moveTo>
                  <a:lnTo>
                    <a:pt x="3520897" y="38849"/>
                  </a:lnTo>
                  <a:lnTo>
                    <a:pt x="3520897" y="40640"/>
                  </a:lnTo>
                  <a:lnTo>
                    <a:pt x="3524173" y="40640"/>
                  </a:lnTo>
                  <a:lnTo>
                    <a:pt x="3524326" y="38849"/>
                  </a:lnTo>
                  <a:close/>
                </a:path>
                <a:path w="6104255" h="255904">
                  <a:moveTo>
                    <a:pt x="3849674" y="174320"/>
                  </a:moveTo>
                  <a:lnTo>
                    <a:pt x="3846690" y="175958"/>
                  </a:lnTo>
                  <a:lnTo>
                    <a:pt x="3848176" y="177292"/>
                  </a:lnTo>
                  <a:lnTo>
                    <a:pt x="3848773" y="177292"/>
                  </a:lnTo>
                  <a:lnTo>
                    <a:pt x="3849674" y="176695"/>
                  </a:lnTo>
                  <a:lnTo>
                    <a:pt x="3849674" y="174320"/>
                  </a:lnTo>
                  <a:close/>
                </a:path>
                <a:path w="6104255" h="255904">
                  <a:moveTo>
                    <a:pt x="3893896" y="156451"/>
                  </a:moveTo>
                  <a:lnTo>
                    <a:pt x="3893756" y="155714"/>
                  </a:lnTo>
                  <a:lnTo>
                    <a:pt x="3893502" y="155028"/>
                  </a:lnTo>
                  <a:lnTo>
                    <a:pt x="3893147" y="154368"/>
                  </a:lnTo>
                  <a:lnTo>
                    <a:pt x="3891064" y="154520"/>
                  </a:lnTo>
                  <a:lnTo>
                    <a:pt x="3892258" y="157645"/>
                  </a:lnTo>
                  <a:lnTo>
                    <a:pt x="3892854" y="157340"/>
                  </a:lnTo>
                  <a:lnTo>
                    <a:pt x="3893896" y="156451"/>
                  </a:lnTo>
                  <a:close/>
                </a:path>
                <a:path w="6104255" h="255904">
                  <a:moveTo>
                    <a:pt x="4068851" y="151688"/>
                  </a:moveTo>
                  <a:lnTo>
                    <a:pt x="4068559" y="149301"/>
                  </a:lnTo>
                  <a:lnTo>
                    <a:pt x="4066921" y="149301"/>
                  </a:lnTo>
                  <a:lnTo>
                    <a:pt x="4066019" y="152577"/>
                  </a:lnTo>
                  <a:lnTo>
                    <a:pt x="4068114" y="152577"/>
                  </a:lnTo>
                  <a:lnTo>
                    <a:pt x="4068114" y="151980"/>
                  </a:lnTo>
                  <a:lnTo>
                    <a:pt x="4068851" y="151688"/>
                  </a:lnTo>
                  <a:close/>
                </a:path>
                <a:path w="6104255" h="255904">
                  <a:moveTo>
                    <a:pt x="4735639" y="151536"/>
                  </a:moveTo>
                  <a:lnTo>
                    <a:pt x="4734890" y="150647"/>
                  </a:lnTo>
                  <a:lnTo>
                    <a:pt x="4734890" y="149898"/>
                  </a:lnTo>
                  <a:lnTo>
                    <a:pt x="4731905" y="151688"/>
                  </a:lnTo>
                  <a:lnTo>
                    <a:pt x="4733544" y="153022"/>
                  </a:lnTo>
                  <a:lnTo>
                    <a:pt x="4734141" y="152730"/>
                  </a:lnTo>
                  <a:lnTo>
                    <a:pt x="4734141" y="152438"/>
                  </a:lnTo>
                  <a:lnTo>
                    <a:pt x="4735639" y="151536"/>
                  </a:lnTo>
                  <a:close/>
                </a:path>
                <a:path w="6104255" h="255904">
                  <a:moveTo>
                    <a:pt x="4978489" y="5651"/>
                  </a:moveTo>
                  <a:lnTo>
                    <a:pt x="4977752" y="4165"/>
                  </a:lnTo>
                  <a:lnTo>
                    <a:pt x="4974768" y="5803"/>
                  </a:lnTo>
                  <a:lnTo>
                    <a:pt x="4976406" y="7150"/>
                  </a:lnTo>
                  <a:lnTo>
                    <a:pt x="4977447" y="6845"/>
                  </a:lnTo>
                  <a:lnTo>
                    <a:pt x="4977003" y="6845"/>
                  </a:lnTo>
                  <a:lnTo>
                    <a:pt x="4978489" y="5651"/>
                  </a:lnTo>
                  <a:close/>
                </a:path>
                <a:path w="6104255" h="255904">
                  <a:moveTo>
                    <a:pt x="5012436" y="34239"/>
                  </a:moveTo>
                  <a:lnTo>
                    <a:pt x="5011699" y="33489"/>
                  </a:lnTo>
                  <a:lnTo>
                    <a:pt x="5011699" y="32753"/>
                  </a:lnTo>
                  <a:lnTo>
                    <a:pt x="5009019" y="32893"/>
                  </a:lnTo>
                  <a:lnTo>
                    <a:pt x="5010213" y="36169"/>
                  </a:lnTo>
                  <a:lnTo>
                    <a:pt x="5010797" y="35725"/>
                  </a:lnTo>
                  <a:lnTo>
                    <a:pt x="5010950" y="35433"/>
                  </a:lnTo>
                  <a:lnTo>
                    <a:pt x="5012436" y="34239"/>
                  </a:lnTo>
                  <a:close/>
                </a:path>
                <a:path w="6104255" h="255904">
                  <a:moveTo>
                    <a:pt x="5046535" y="186220"/>
                  </a:moveTo>
                  <a:lnTo>
                    <a:pt x="5046396" y="183400"/>
                  </a:lnTo>
                  <a:lnTo>
                    <a:pt x="5043259" y="184581"/>
                  </a:lnTo>
                  <a:lnTo>
                    <a:pt x="5043716" y="185178"/>
                  </a:lnTo>
                  <a:lnTo>
                    <a:pt x="5043856" y="185483"/>
                  </a:lnTo>
                  <a:lnTo>
                    <a:pt x="5045049" y="186969"/>
                  </a:lnTo>
                  <a:lnTo>
                    <a:pt x="5046535" y="186220"/>
                  </a:lnTo>
                  <a:close/>
                </a:path>
                <a:path w="6104255" h="255904">
                  <a:moveTo>
                    <a:pt x="5168341" y="107772"/>
                  </a:moveTo>
                  <a:lnTo>
                    <a:pt x="5167592" y="106883"/>
                  </a:lnTo>
                  <a:lnTo>
                    <a:pt x="5167592" y="106133"/>
                  </a:lnTo>
                  <a:lnTo>
                    <a:pt x="5164467" y="107924"/>
                  </a:lnTo>
                  <a:lnTo>
                    <a:pt x="5166106" y="109258"/>
                  </a:lnTo>
                  <a:lnTo>
                    <a:pt x="5166855" y="108966"/>
                  </a:lnTo>
                  <a:lnTo>
                    <a:pt x="5166855" y="108673"/>
                  </a:lnTo>
                  <a:lnTo>
                    <a:pt x="5168341" y="107772"/>
                  </a:lnTo>
                  <a:close/>
                </a:path>
                <a:path w="6104255" h="255904">
                  <a:moveTo>
                    <a:pt x="5192611" y="44513"/>
                  </a:moveTo>
                  <a:lnTo>
                    <a:pt x="5190083" y="42278"/>
                  </a:lnTo>
                  <a:lnTo>
                    <a:pt x="5188890" y="43764"/>
                  </a:lnTo>
                  <a:lnTo>
                    <a:pt x="5189626" y="44627"/>
                  </a:lnTo>
                  <a:lnTo>
                    <a:pt x="5190464" y="45377"/>
                  </a:lnTo>
                  <a:lnTo>
                    <a:pt x="5191417" y="45999"/>
                  </a:lnTo>
                  <a:lnTo>
                    <a:pt x="5192611" y="44513"/>
                  </a:lnTo>
                  <a:close/>
                </a:path>
                <a:path w="6104255" h="255904">
                  <a:moveTo>
                    <a:pt x="5265420" y="44653"/>
                  </a:moveTo>
                  <a:lnTo>
                    <a:pt x="5264531" y="43319"/>
                  </a:lnTo>
                  <a:lnTo>
                    <a:pt x="5261699" y="43472"/>
                  </a:lnTo>
                  <a:lnTo>
                    <a:pt x="5262892" y="46596"/>
                  </a:lnTo>
                  <a:lnTo>
                    <a:pt x="5263489" y="46151"/>
                  </a:lnTo>
                  <a:lnTo>
                    <a:pt x="5263642" y="45847"/>
                  </a:lnTo>
                  <a:lnTo>
                    <a:pt x="5265420" y="44653"/>
                  </a:lnTo>
                  <a:close/>
                </a:path>
                <a:path w="6104255" h="255904">
                  <a:moveTo>
                    <a:pt x="5270335" y="184886"/>
                  </a:moveTo>
                  <a:lnTo>
                    <a:pt x="5268849" y="183540"/>
                  </a:lnTo>
                  <a:lnTo>
                    <a:pt x="5267363" y="186664"/>
                  </a:lnTo>
                  <a:lnTo>
                    <a:pt x="5268099" y="186664"/>
                  </a:lnTo>
                  <a:lnTo>
                    <a:pt x="5268557" y="186969"/>
                  </a:lnTo>
                  <a:lnTo>
                    <a:pt x="5270335" y="186372"/>
                  </a:lnTo>
                  <a:lnTo>
                    <a:pt x="5270335" y="184886"/>
                  </a:lnTo>
                  <a:close/>
                </a:path>
                <a:path w="6104255" h="255904">
                  <a:moveTo>
                    <a:pt x="5294312" y="4165"/>
                  </a:moveTo>
                  <a:lnTo>
                    <a:pt x="5291328" y="5803"/>
                  </a:lnTo>
                  <a:lnTo>
                    <a:pt x="5292966" y="7150"/>
                  </a:lnTo>
                  <a:lnTo>
                    <a:pt x="5293563" y="6845"/>
                  </a:lnTo>
                  <a:lnTo>
                    <a:pt x="5294312" y="6845"/>
                  </a:lnTo>
                  <a:lnTo>
                    <a:pt x="5294312" y="4165"/>
                  </a:lnTo>
                  <a:close/>
                </a:path>
                <a:path w="6104255" h="255904">
                  <a:moveTo>
                    <a:pt x="5303990" y="179819"/>
                  </a:moveTo>
                  <a:lnTo>
                    <a:pt x="5303393" y="179819"/>
                  </a:lnTo>
                  <a:lnTo>
                    <a:pt x="5302504" y="178333"/>
                  </a:lnTo>
                  <a:lnTo>
                    <a:pt x="5301602" y="179082"/>
                  </a:lnTo>
                  <a:lnTo>
                    <a:pt x="5300865" y="179082"/>
                  </a:lnTo>
                  <a:lnTo>
                    <a:pt x="5302504" y="182054"/>
                  </a:lnTo>
                  <a:lnTo>
                    <a:pt x="5303990" y="180416"/>
                  </a:lnTo>
                  <a:lnTo>
                    <a:pt x="5303990" y="179819"/>
                  </a:lnTo>
                  <a:close/>
                </a:path>
                <a:path w="6104255" h="255904">
                  <a:moveTo>
                    <a:pt x="5303990" y="106578"/>
                  </a:moveTo>
                  <a:lnTo>
                    <a:pt x="5302847" y="106502"/>
                  </a:lnTo>
                  <a:lnTo>
                    <a:pt x="5301704" y="106502"/>
                  </a:lnTo>
                  <a:lnTo>
                    <a:pt x="5300561" y="106578"/>
                  </a:lnTo>
                  <a:lnTo>
                    <a:pt x="5300561" y="108521"/>
                  </a:lnTo>
                  <a:lnTo>
                    <a:pt x="5303990" y="108521"/>
                  </a:lnTo>
                  <a:lnTo>
                    <a:pt x="5303990" y="106578"/>
                  </a:lnTo>
                  <a:close/>
                </a:path>
                <a:path w="6104255" h="255904">
                  <a:moveTo>
                    <a:pt x="5309057" y="48971"/>
                  </a:moveTo>
                  <a:lnTo>
                    <a:pt x="5302643" y="44208"/>
                  </a:lnTo>
                  <a:lnTo>
                    <a:pt x="5307558" y="50457"/>
                  </a:lnTo>
                  <a:lnTo>
                    <a:pt x="5309057" y="48971"/>
                  </a:lnTo>
                  <a:close/>
                </a:path>
                <a:path w="6104255" h="255904">
                  <a:moveTo>
                    <a:pt x="5312918" y="194411"/>
                  </a:moveTo>
                  <a:lnTo>
                    <a:pt x="5312334" y="193370"/>
                  </a:lnTo>
                  <a:lnTo>
                    <a:pt x="5312181" y="191439"/>
                  </a:lnTo>
                  <a:lnTo>
                    <a:pt x="5309794" y="190842"/>
                  </a:lnTo>
                  <a:lnTo>
                    <a:pt x="5306225" y="191287"/>
                  </a:lnTo>
                  <a:lnTo>
                    <a:pt x="5307711" y="193662"/>
                  </a:lnTo>
                  <a:lnTo>
                    <a:pt x="5308016" y="195453"/>
                  </a:lnTo>
                  <a:lnTo>
                    <a:pt x="5310098" y="196049"/>
                  </a:lnTo>
                  <a:lnTo>
                    <a:pt x="5311584" y="194411"/>
                  </a:lnTo>
                  <a:lnTo>
                    <a:pt x="5312918" y="194411"/>
                  </a:lnTo>
                  <a:close/>
                </a:path>
                <a:path w="6104255" h="255904">
                  <a:moveTo>
                    <a:pt x="5955436" y="149301"/>
                  </a:moveTo>
                  <a:lnTo>
                    <a:pt x="5953493" y="149301"/>
                  </a:lnTo>
                  <a:lnTo>
                    <a:pt x="5953493" y="150495"/>
                  </a:lnTo>
                  <a:lnTo>
                    <a:pt x="5952756" y="152730"/>
                  </a:lnTo>
                  <a:lnTo>
                    <a:pt x="5954242" y="152730"/>
                  </a:lnTo>
                  <a:lnTo>
                    <a:pt x="5955436" y="153924"/>
                  </a:lnTo>
                  <a:lnTo>
                    <a:pt x="5955436" y="149301"/>
                  </a:lnTo>
                  <a:close/>
                </a:path>
                <a:path w="6104255" h="255904">
                  <a:moveTo>
                    <a:pt x="5995187" y="224180"/>
                  </a:moveTo>
                  <a:lnTo>
                    <a:pt x="5994743" y="223583"/>
                  </a:lnTo>
                  <a:lnTo>
                    <a:pt x="5994743" y="222694"/>
                  </a:lnTo>
                  <a:lnTo>
                    <a:pt x="5992063" y="222694"/>
                  </a:lnTo>
                  <a:lnTo>
                    <a:pt x="5993701" y="225666"/>
                  </a:lnTo>
                  <a:lnTo>
                    <a:pt x="5995187" y="224180"/>
                  </a:lnTo>
                  <a:close/>
                </a:path>
                <a:path w="6104255" h="255904">
                  <a:moveTo>
                    <a:pt x="5995340" y="155117"/>
                  </a:moveTo>
                  <a:lnTo>
                    <a:pt x="5993701" y="154076"/>
                  </a:lnTo>
                  <a:lnTo>
                    <a:pt x="5991466" y="156603"/>
                  </a:lnTo>
                  <a:lnTo>
                    <a:pt x="5992952" y="157645"/>
                  </a:lnTo>
                  <a:lnTo>
                    <a:pt x="5993828" y="156870"/>
                  </a:lnTo>
                  <a:lnTo>
                    <a:pt x="5994616" y="156032"/>
                  </a:lnTo>
                  <a:lnTo>
                    <a:pt x="5995340" y="155117"/>
                  </a:lnTo>
                  <a:close/>
                </a:path>
                <a:path w="6104255" h="255904">
                  <a:moveTo>
                    <a:pt x="6024232" y="190690"/>
                  </a:moveTo>
                  <a:lnTo>
                    <a:pt x="6023775" y="190093"/>
                  </a:lnTo>
                  <a:lnTo>
                    <a:pt x="6023483" y="189052"/>
                  </a:lnTo>
                  <a:lnTo>
                    <a:pt x="6020803" y="189052"/>
                  </a:lnTo>
                  <a:lnTo>
                    <a:pt x="6020955" y="191884"/>
                  </a:lnTo>
                  <a:lnTo>
                    <a:pt x="6024232" y="190690"/>
                  </a:lnTo>
                  <a:close/>
                </a:path>
                <a:path w="6104255" h="255904">
                  <a:moveTo>
                    <a:pt x="6068149" y="224929"/>
                  </a:moveTo>
                  <a:lnTo>
                    <a:pt x="6066218" y="222250"/>
                  </a:lnTo>
                  <a:lnTo>
                    <a:pt x="6064580" y="223291"/>
                  </a:lnTo>
                  <a:lnTo>
                    <a:pt x="6066510" y="225971"/>
                  </a:lnTo>
                  <a:lnTo>
                    <a:pt x="6068149" y="224929"/>
                  </a:lnTo>
                  <a:close/>
                </a:path>
                <a:path w="6104255" h="255904">
                  <a:moveTo>
                    <a:pt x="6097486" y="156743"/>
                  </a:moveTo>
                  <a:lnTo>
                    <a:pt x="6095847" y="155854"/>
                  </a:lnTo>
                  <a:lnTo>
                    <a:pt x="6094882" y="156679"/>
                  </a:lnTo>
                  <a:lnTo>
                    <a:pt x="6093980" y="157568"/>
                  </a:lnTo>
                  <a:lnTo>
                    <a:pt x="6093168" y="158534"/>
                  </a:lnTo>
                  <a:lnTo>
                    <a:pt x="6096597" y="161213"/>
                  </a:lnTo>
                  <a:lnTo>
                    <a:pt x="6097105" y="159918"/>
                  </a:lnTo>
                  <a:lnTo>
                    <a:pt x="6097397" y="158584"/>
                  </a:lnTo>
                  <a:lnTo>
                    <a:pt x="6097486" y="156743"/>
                  </a:lnTo>
                  <a:close/>
                </a:path>
                <a:path w="6104255" h="255904">
                  <a:moveTo>
                    <a:pt x="6104039" y="220764"/>
                  </a:moveTo>
                  <a:lnTo>
                    <a:pt x="6100762" y="218821"/>
                  </a:lnTo>
                  <a:lnTo>
                    <a:pt x="6100165" y="220014"/>
                  </a:lnTo>
                  <a:lnTo>
                    <a:pt x="6099276" y="221500"/>
                  </a:lnTo>
                  <a:lnTo>
                    <a:pt x="6099568" y="223291"/>
                  </a:lnTo>
                  <a:lnTo>
                    <a:pt x="6101359" y="224485"/>
                  </a:lnTo>
                  <a:lnTo>
                    <a:pt x="6102553" y="224485"/>
                  </a:lnTo>
                  <a:lnTo>
                    <a:pt x="6104039" y="220764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759870" y="8499284"/>
              <a:ext cx="6456680" cy="445770"/>
            </a:xfrm>
            <a:custGeom>
              <a:avLst/>
              <a:gdLst/>
              <a:ahLst/>
              <a:cxnLst/>
              <a:rect l="l" t="t" r="r" b="b"/>
              <a:pathLst>
                <a:path w="6456680" h="445770">
                  <a:moveTo>
                    <a:pt x="3429" y="12357"/>
                  </a:moveTo>
                  <a:lnTo>
                    <a:pt x="2832" y="10274"/>
                  </a:lnTo>
                  <a:lnTo>
                    <a:pt x="1193" y="10274"/>
                  </a:lnTo>
                  <a:lnTo>
                    <a:pt x="0" y="11912"/>
                  </a:lnTo>
                  <a:lnTo>
                    <a:pt x="3136" y="13398"/>
                  </a:lnTo>
                  <a:lnTo>
                    <a:pt x="3136" y="12649"/>
                  </a:lnTo>
                  <a:lnTo>
                    <a:pt x="3429" y="12357"/>
                  </a:lnTo>
                  <a:close/>
                </a:path>
                <a:path w="6456680" h="445770">
                  <a:moveTo>
                    <a:pt x="150101" y="10718"/>
                  </a:moveTo>
                  <a:lnTo>
                    <a:pt x="148755" y="6845"/>
                  </a:lnTo>
                  <a:lnTo>
                    <a:pt x="147561" y="7594"/>
                  </a:lnTo>
                  <a:lnTo>
                    <a:pt x="145783" y="7734"/>
                  </a:lnTo>
                  <a:lnTo>
                    <a:pt x="145186" y="9829"/>
                  </a:lnTo>
                  <a:lnTo>
                    <a:pt x="146824" y="11315"/>
                  </a:lnTo>
                  <a:lnTo>
                    <a:pt x="146824" y="12509"/>
                  </a:lnTo>
                  <a:lnTo>
                    <a:pt x="150101" y="10718"/>
                  </a:lnTo>
                  <a:close/>
                </a:path>
                <a:path w="6456680" h="445770">
                  <a:moveTo>
                    <a:pt x="226339" y="80835"/>
                  </a:moveTo>
                  <a:lnTo>
                    <a:pt x="225882" y="80378"/>
                  </a:lnTo>
                  <a:lnTo>
                    <a:pt x="225590" y="79336"/>
                  </a:lnTo>
                  <a:lnTo>
                    <a:pt x="223062" y="79336"/>
                  </a:lnTo>
                  <a:lnTo>
                    <a:pt x="223202" y="82016"/>
                  </a:lnTo>
                  <a:lnTo>
                    <a:pt x="226339" y="80835"/>
                  </a:lnTo>
                  <a:close/>
                </a:path>
                <a:path w="6456680" h="445770">
                  <a:moveTo>
                    <a:pt x="270256" y="80975"/>
                  </a:moveTo>
                  <a:lnTo>
                    <a:pt x="269811" y="80378"/>
                  </a:lnTo>
                  <a:lnTo>
                    <a:pt x="269519" y="79336"/>
                  </a:lnTo>
                  <a:lnTo>
                    <a:pt x="266839" y="79336"/>
                  </a:lnTo>
                  <a:lnTo>
                    <a:pt x="266979" y="82169"/>
                  </a:lnTo>
                  <a:lnTo>
                    <a:pt x="270256" y="80975"/>
                  </a:lnTo>
                  <a:close/>
                </a:path>
                <a:path w="6456680" h="445770">
                  <a:moveTo>
                    <a:pt x="294525" y="220764"/>
                  </a:moveTo>
                  <a:lnTo>
                    <a:pt x="293039" y="219570"/>
                  </a:lnTo>
                  <a:lnTo>
                    <a:pt x="291553" y="222694"/>
                  </a:lnTo>
                  <a:lnTo>
                    <a:pt x="292303" y="222694"/>
                  </a:lnTo>
                  <a:lnTo>
                    <a:pt x="292747" y="222986"/>
                  </a:lnTo>
                  <a:lnTo>
                    <a:pt x="294525" y="222402"/>
                  </a:lnTo>
                  <a:lnTo>
                    <a:pt x="294525" y="220764"/>
                  </a:lnTo>
                  <a:close/>
                </a:path>
                <a:path w="6456680" h="445770">
                  <a:moveTo>
                    <a:pt x="299440" y="105092"/>
                  </a:moveTo>
                  <a:lnTo>
                    <a:pt x="298246" y="104495"/>
                  </a:lnTo>
                  <a:lnTo>
                    <a:pt x="298246" y="103606"/>
                  </a:lnTo>
                  <a:lnTo>
                    <a:pt x="297561" y="103403"/>
                  </a:lnTo>
                  <a:lnTo>
                    <a:pt x="296862" y="103403"/>
                  </a:lnTo>
                  <a:lnTo>
                    <a:pt x="296164" y="103606"/>
                  </a:lnTo>
                  <a:lnTo>
                    <a:pt x="296316" y="106286"/>
                  </a:lnTo>
                  <a:lnTo>
                    <a:pt x="299440" y="105092"/>
                  </a:lnTo>
                  <a:close/>
                </a:path>
                <a:path w="6456680" h="445770">
                  <a:moveTo>
                    <a:pt x="299885" y="2374"/>
                  </a:moveTo>
                  <a:lnTo>
                    <a:pt x="299300" y="0"/>
                  </a:lnTo>
                  <a:lnTo>
                    <a:pt x="297802" y="0"/>
                  </a:lnTo>
                  <a:lnTo>
                    <a:pt x="296913" y="3429"/>
                  </a:lnTo>
                  <a:lnTo>
                    <a:pt x="298996" y="3429"/>
                  </a:lnTo>
                  <a:lnTo>
                    <a:pt x="299885" y="2374"/>
                  </a:lnTo>
                  <a:close/>
                </a:path>
                <a:path w="6456680" h="445770">
                  <a:moveTo>
                    <a:pt x="401447" y="36474"/>
                  </a:moveTo>
                  <a:lnTo>
                    <a:pt x="400850" y="34683"/>
                  </a:lnTo>
                  <a:lnTo>
                    <a:pt x="399211" y="34683"/>
                  </a:lnTo>
                  <a:lnTo>
                    <a:pt x="398018" y="36169"/>
                  </a:lnTo>
                  <a:lnTo>
                    <a:pt x="401142" y="37655"/>
                  </a:lnTo>
                  <a:lnTo>
                    <a:pt x="401142" y="36918"/>
                  </a:lnTo>
                  <a:lnTo>
                    <a:pt x="401447" y="36474"/>
                  </a:lnTo>
                  <a:close/>
                </a:path>
                <a:path w="6456680" h="445770">
                  <a:moveTo>
                    <a:pt x="401447" y="6400"/>
                  </a:moveTo>
                  <a:lnTo>
                    <a:pt x="399808" y="5359"/>
                  </a:lnTo>
                  <a:lnTo>
                    <a:pt x="397573" y="7886"/>
                  </a:lnTo>
                  <a:lnTo>
                    <a:pt x="399059" y="9080"/>
                  </a:lnTo>
                  <a:lnTo>
                    <a:pt x="399935" y="8255"/>
                  </a:lnTo>
                  <a:lnTo>
                    <a:pt x="400723" y="7366"/>
                  </a:lnTo>
                  <a:lnTo>
                    <a:pt x="401447" y="6400"/>
                  </a:lnTo>
                  <a:close/>
                </a:path>
                <a:path w="6456680" h="445770">
                  <a:moveTo>
                    <a:pt x="416039" y="36322"/>
                  </a:moveTo>
                  <a:lnTo>
                    <a:pt x="415137" y="34836"/>
                  </a:lnTo>
                  <a:lnTo>
                    <a:pt x="412305" y="34975"/>
                  </a:lnTo>
                  <a:lnTo>
                    <a:pt x="413499" y="38252"/>
                  </a:lnTo>
                  <a:lnTo>
                    <a:pt x="414096" y="37807"/>
                  </a:lnTo>
                  <a:lnTo>
                    <a:pt x="414248" y="37515"/>
                  </a:lnTo>
                  <a:lnTo>
                    <a:pt x="416039" y="36322"/>
                  </a:lnTo>
                  <a:close/>
                </a:path>
                <a:path w="6456680" h="445770">
                  <a:moveTo>
                    <a:pt x="434797" y="6502"/>
                  </a:moveTo>
                  <a:lnTo>
                    <a:pt x="434670" y="5511"/>
                  </a:lnTo>
                  <a:lnTo>
                    <a:pt x="434644" y="5359"/>
                  </a:lnTo>
                  <a:lnTo>
                    <a:pt x="434047" y="5511"/>
                  </a:lnTo>
                  <a:lnTo>
                    <a:pt x="432854" y="5359"/>
                  </a:lnTo>
                  <a:lnTo>
                    <a:pt x="432714" y="6502"/>
                  </a:lnTo>
                  <a:lnTo>
                    <a:pt x="432714" y="7645"/>
                  </a:lnTo>
                  <a:lnTo>
                    <a:pt x="432854" y="8775"/>
                  </a:lnTo>
                  <a:lnTo>
                    <a:pt x="434644" y="8775"/>
                  </a:lnTo>
                  <a:lnTo>
                    <a:pt x="434797" y="7645"/>
                  </a:lnTo>
                  <a:lnTo>
                    <a:pt x="434797" y="6502"/>
                  </a:lnTo>
                  <a:close/>
                </a:path>
                <a:path w="6456680" h="445770">
                  <a:moveTo>
                    <a:pt x="435686" y="365747"/>
                  </a:moveTo>
                  <a:lnTo>
                    <a:pt x="432269" y="365747"/>
                  </a:lnTo>
                  <a:lnTo>
                    <a:pt x="432269" y="367690"/>
                  </a:lnTo>
                  <a:lnTo>
                    <a:pt x="435686" y="367690"/>
                  </a:lnTo>
                  <a:lnTo>
                    <a:pt x="435533" y="367093"/>
                  </a:lnTo>
                  <a:lnTo>
                    <a:pt x="435686" y="365747"/>
                  </a:lnTo>
                  <a:close/>
                </a:path>
                <a:path w="6456680" h="445770">
                  <a:moveTo>
                    <a:pt x="440448" y="328091"/>
                  </a:moveTo>
                  <a:lnTo>
                    <a:pt x="439559" y="326605"/>
                  </a:lnTo>
                  <a:lnTo>
                    <a:pt x="436727" y="326745"/>
                  </a:lnTo>
                  <a:lnTo>
                    <a:pt x="437921" y="330022"/>
                  </a:lnTo>
                  <a:lnTo>
                    <a:pt x="438518" y="329577"/>
                  </a:lnTo>
                  <a:lnTo>
                    <a:pt x="438670" y="329272"/>
                  </a:lnTo>
                  <a:lnTo>
                    <a:pt x="440448" y="328091"/>
                  </a:lnTo>
                  <a:close/>
                </a:path>
                <a:path w="6456680" h="445770">
                  <a:moveTo>
                    <a:pt x="474700" y="49720"/>
                  </a:moveTo>
                  <a:lnTo>
                    <a:pt x="471131" y="49720"/>
                  </a:lnTo>
                  <a:lnTo>
                    <a:pt x="471131" y="51650"/>
                  </a:lnTo>
                  <a:lnTo>
                    <a:pt x="474700" y="51650"/>
                  </a:lnTo>
                  <a:lnTo>
                    <a:pt x="474548" y="51054"/>
                  </a:lnTo>
                  <a:lnTo>
                    <a:pt x="474700" y="49720"/>
                  </a:lnTo>
                  <a:close/>
                </a:path>
                <a:path w="6456680" h="445770">
                  <a:moveTo>
                    <a:pt x="478421" y="404152"/>
                  </a:moveTo>
                  <a:lnTo>
                    <a:pt x="475742" y="404304"/>
                  </a:lnTo>
                  <a:lnTo>
                    <a:pt x="476935" y="407581"/>
                  </a:lnTo>
                  <a:lnTo>
                    <a:pt x="477532" y="407136"/>
                  </a:lnTo>
                  <a:lnTo>
                    <a:pt x="478421" y="406831"/>
                  </a:lnTo>
                  <a:lnTo>
                    <a:pt x="478421" y="404152"/>
                  </a:lnTo>
                  <a:close/>
                </a:path>
                <a:path w="6456680" h="445770">
                  <a:moveTo>
                    <a:pt x="479310" y="367690"/>
                  </a:moveTo>
                  <a:lnTo>
                    <a:pt x="478866" y="367093"/>
                  </a:lnTo>
                  <a:lnTo>
                    <a:pt x="478574" y="366788"/>
                  </a:lnTo>
                  <a:lnTo>
                    <a:pt x="477380" y="365302"/>
                  </a:lnTo>
                  <a:lnTo>
                    <a:pt x="476046" y="366052"/>
                  </a:lnTo>
                  <a:lnTo>
                    <a:pt x="476046" y="368871"/>
                  </a:lnTo>
                  <a:lnTo>
                    <a:pt x="479310" y="367690"/>
                  </a:lnTo>
                  <a:close/>
                </a:path>
                <a:path w="6456680" h="445770">
                  <a:moveTo>
                    <a:pt x="488696" y="74726"/>
                  </a:moveTo>
                  <a:lnTo>
                    <a:pt x="485571" y="76517"/>
                  </a:lnTo>
                  <a:lnTo>
                    <a:pt x="487210" y="77851"/>
                  </a:lnTo>
                  <a:lnTo>
                    <a:pt x="487807" y="76962"/>
                  </a:lnTo>
                  <a:lnTo>
                    <a:pt x="488696" y="77254"/>
                  </a:lnTo>
                  <a:lnTo>
                    <a:pt x="488696" y="74726"/>
                  </a:lnTo>
                  <a:close/>
                </a:path>
                <a:path w="6456680" h="445770">
                  <a:moveTo>
                    <a:pt x="503885" y="406095"/>
                  </a:moveTo>
                  <a:lnTo>
                    <a:pt x="503440" y="405345"/>
                  </a:lnTo>
                  <a:lnTo>
                    <a:pt x="503440" y="404596"/>
                  </a:lnTo>
                  <a:lnTo>
                    <a:pt x="500761" y="404596"/>
                  </a:lnTo>
                  <a:lnTo>
                    <a:pt x="502399" y="407581"/>
                  </a:lnTo>
                  <a:lnTo>
                    <a:pt x="503885" y="406095"/>
                  </a:lnTo>
                  <a:close/>
                </a:path>
                <a:path w="6456680" h="445770">
                  <a:moveTo>
                    <a:pt x="518477" y="409816"/>
                  </a:moveTo>
                  <a:lnTo>
                    <a:pt x="515048" y="409816"/>
                  </a:lnTo>
                  <a:lnTo>
                    <a:pt x="515048" y="411746"/>
                  </a:lnTo>
                  <a:lnTo>
                    <a:pt x="518477" y="411746"/>
                  </a:lnTo>
                  <a:lnTo>
                    <a:pt x="518477" y="409816"/>
                  </a:lnTo>
                  <a:close/>
                </a:path>
                <a:path w="6456680" h="445770">
                  <a:moveTo>
                    <a:pt x="552132" y="406095"/>
                  </a:moveTo>
                  <a:lnTo>
                    <a:pt x="549452" y="403860"/>
                  </a:lnTo>
                  <a:lnTo>
                    <a:pt x="548411" y="404456"/>
                  </a:lnTo>
                  <a:lnTo>
                    <a:pt x="548411" y="405345"/>
                  </a:lnTo>
                  <a:lnTo>
                    <a:pt x="549109" y="406095"/>
                  </a:lnTo>
                  <a:lnTo>
                    <a:pt x="550024" y="406908"/>
                  </a:lnTo>
                  <a:lnTo>
                    <a:pt x="550938" y="407581"/>
                  </a:lnTo>
                  <a:lnTo>
                    <a:pt x="552132" y="406095"/>
                  </a:lnTo>
                  <a:close/>
                </a:path>
                <a:path w="6456680" h="445770">
                  <a:moveTo>
                    <a:pt x="552132" y="367982"/>
                  </a:moveTo>
                  <a:lnTo>
                    <a:pt x="551980" y="365150"/>
                  </a:lnTo>
                  <a:lnTo>
                    <a:pt x="548855" y="366344"/>
                  </a:lnTo>
                  <a:lnTo>
                    <a:pt x="549148" y="366941"/>
                  </a:lnTo>
                  <a:lnTo>
                    <a:pt x="549452" y="367093"/>
                  </a:lnTo>
                  <a:lnTo>
                    <a:pt x="550646" y="368871"/>
                  </a:lnTo>
                  <a:lnTo>
                    <a:pt x="551383" y="367982"/>
                  </a:lnTo>
                  <a:lnTo>
                    <a:pt x="552132" y="367982"/>
                  </a:lnTo>
                  <a:close/>
                </a:path>
                <a:path w="6456680" h="445770">
                  <a:moveTo>
                    <a:pt x="586232" y="366496"/>
                  </a:moveTo>
                  <a:lnTo>
                    <a:pt x="585089" y="366420"/>
                  </a:lnTo>
                  <a:lnTo>
                    <a:pt x="583946" y="366420"/>
                  </a:lnTo>
                  <a:lnTo>
                    <a:pt x="582803" y="366496"/>
                  </a:lnTo>
                  <a:lnTo>
                    <a:pt x="582803" y="368427"/>
                  </a:lnTo>
                  <a:lnTo>
                    <a:pt x="586232" y="368427"/>
                  </a:lnTo>
                  <a:lnTo>
                    <a:pt x="586232" y="366496"/>
                  </a:lnTo>
                  <a:close/>
                </a:path>
                <a:path w="6456680" h="445770">
                  <a:moveTo>
                    <a:pt x="727392" y="401777"/>
                  </a:moveTo>
                  <a:lnTo>
                    <a:pt x="726935" y="401180"/>
                  </a:lnTo>
                  <a:lnTo>
                    <a:pt x="726643" y="400291"/>
                  </a:lnTo>
                  <a:lnTo>
                    <a:pt x="724115" y="400291"/>
                  </a:lnTo>
                  <a:lnTo>
                    <a:pt x="724255" y="402971"/>
                  </a:lnTo>
                  <a:lnTo>
                    <a:pt x="727392" y="401777"/>
                  </a:lnTo>
                  <a:close/>
                </a:path>
                <a:path w="6456680" h="445770">
                  <a:moveTo>
                    <a:pt x="770191" y="6642"/>
                  </a:moveTo>
                  <a:lnTo>
                    <a:pt x="770115" y="5511"/>
                  </a:lnTo>
                  <a:lnTo>
                    <a:pt x="768184" y="5511"/>
                  </a:lnTo>
                  <a:lnTo>
                    <a:pt x="768032" y="6642"/>
                  </a:lnTo>
                  <a:lnTo>
                    <a:pt x="768032" y="7785"/>
                  </a:lnTo>
                  <a:lnTo>
                    <a:pt x="768184" y="8928"/>
                  </a:lnTo>
                  <a:lnTo>
                    <a:pt x="770115" y="8928"/>
                  </a:lnTo>
                  <a:lnTo>
                    <a:pt x="770191" y="7785"/>
                  </a:lnTo>
                  <a:lnTo>
                    <a:pt x="770191" y="6642"/>
                  </a:lnTo>
                  <a:close/>
                </a:path>
                <a:path w="6456680" h="445770">
                  <a:moveTo>
                    <a:pt x="993622" y="370065"/>
                  </a:moveTo>
                  <a:lnTo>
                    <a:pt x="993025" y="370065"/>
                  </a:lnTo>
                  <a:lnTo>
                    <a:pt x="991692" y="369023"/>
                  </a:lnTo>
                  <a:lnTo>
                    <a:pt x="991666" y="371157"/>
                  </a:lnTo>
                  <a:lnTo>
                    <a:pt x="990942" y="373341"/>
                  </a:lnTo>
                  <a:lnTo>
                    <a:pt x="993622" y="373341"/>
                  </a:lnTo>
                  <a:lnTo>
                    <a:pt x="993622" y="370065"/>
                  </a:lnTo>
                  <a:close/>
                </a:path>
                <a:path w="6456680" h="445770">
                  <a:moveTo>
                    <a:pt x="994956" y="435114"/>
                  </a:moveTo>
                  <a:lnTo>
                    <a:pt x="994664" y="435114"/>
                  </a:lnTo>
                  <a:lnTo>
                    <a:pt x="994371" y="433781"/>
                  </a:lnTo>
                  <a:lnTo>
                    <a:pt x="991831" y="433781"/>
                  </a:lnTo>
                  <a:lnTo>
                    <a:pt x="993622" y="436753"/>
                  </a:lnTo>
                  <a:lnTo>
                    <a:pt x="994956" y="435114"/>
                  </a:lnTo>
                  <a:close/>
                </a:path>
                <a:path w="6456680" h="445770">
                  <a:moveTo>
                    <a:pt x="1024140" y="377063"/>
                  </a:moveTo>
                  <a:lnTo>
                    <a:pt x="1023848" y="376313"/>
                  </a:lnTo>
                  <a:lnTo>
                    <a:pt x="1023556" y="376313"/>
                  </a:lnTo>
                  <a:lnTo>
                    <a:pt x="1022654" y="374827"/>
                  </a:lnTo>
                  <a:lnTo>
                    <a:pt x="1021765" y="375577"/>
                  </a:lnTo>
                  <a:lnTo>
                    <a:pt x="1021016" y="375577"/>
                  </a:lnTo>
                  <a:lnTo>
                    <a:pt x="1022807" y="378701"/>
                  </a:lnTo>
                  <a:lnTo>
                    <a:pt x="1024140" y="377063"/>
                  </a:lnTo>
                  <a:close/>
                </a:path>
                <a:path w="6456680" h="445770">
                  <a:moveTo>
                    <a:pt x="1247203" y="413981"/>
                  </a:moveTo>
                  <a:lnTo>
                    <a:pt x="1246898" y="411899"/>
                  </a:lnTo>
                  <a:lnTo>
                    <a:pt x="1245120" y="409371"/>
                  </a:lnTo>
                  <a:lnTo>
                    <a:pt x="1243622" y="411454"/>
                  </a:lnTo>
                  <a:lnTo>
                    <a:pt x="1242441" y="412496"/>
                  </a:lnTo>
                  <a:lnTo>
                    <a:pt x="1242441" y="414578"/>
                  </a:lnTo>
                  <a:lnTo>
                    <a:pt x="1244079" y="415175"/>
                  </a:lnTo>
                  <a:lnTo>
                    <a:pt x="1245120" y="416064"/>
                  </a:lnTo>
                  <a:lnTo>
                    <a:pt x="1245857" y="415023"/>
                  </a:lnTo>
                  <a:lnTo>
                    <a:pt x="1247203" y="413981"/>
                  </a:lnTo>
                  <a:close/>
                </a:path>
                <a:path w="6456680" h="445770">
                  <a:moveTo>
                    <a:pt x="1495717" y="9969"/>
                  </a:moveTo>
                  <a:lnTo>
                    <a:pt x="1492885" y="6845"/>
                  </a:lnTo>
                  <a:lnTo>
                    <a:pt x="1491996" y="7734"/>
                  </a:lnTo>
                  <a:lnTo>
                    <a:pt x="1490357" y="8788"/>
                  </a:lnTo>
                  <a:lnTo>
                    <a:pt x="1490357" y="10566"/>
                  </a:lnTo>
                  <a:lnTo>
                    <a:pt x="1491691" y="12357"/>
                  </a:lnTo>
                  <a:lnTo>
                    <a:pt x="1493786" y="12357"/>
                  </a:lnTo>
                  <a:lnTo>
                    <a:pt x="1494828" y="10718"/>
                  </a:lnTo>
                  <a:lnTo>
                    <a:pt x="1495717" y="9969"/>
                  </a:lnTo>
                  <a:close/>
                </a:path>
                <a:path w="6456680" h="445770">
                  <a:moveTo>
                    <a:pt x="1563166" y="5511"/>
                  </a:moveTo>
                  <a:lnTo>
                    <a:pt x="1560334" y="5651"/>
                  </a:lnTo>
                  <a:lnTo>
                    <a:pt x="1561528" y="8928"/>
                  </a:lnTo>
                  <a:lnTo>
                    <a:pt x="1562125" y="8483"/>
                  </a:lnTo>
                  <a:lnTo>
                    <a:pt x="1563166" y="8191"/>
                  </a:lnTo>
                  <a:lnTo>
                    <a:pt x="1563166" y="5511"/>
                  </a:lnTo>
                  <a:close/>
                </a:path>
                <a:path w="6456680" h="445770">
                  <a:moveTo>
                    <a:pt x="1744091" y="396265"/>
                  </a:moveTo>
                  <a:lnTo>
                    <a:pt x="1743341" y="395668"/>
                  </a:lnTo>
                  <a:lnTo>
                    <a:pt x="1743786" y="395668"/>
                  </a:lnTo>
                  <a:lnTo>
                    <a:pt x="1742592" y="394182"/>
                  </a:lnTo>
                  <a:lnTo>
                    <a:pt x="1741106" y="394931"/>
                  </a:lnTo>
                  <a:lnTo>
                    <a:pt x="1742744" y="397903"/>
                  </a:lnTo>
                  <a:lnTo>
                    <a:pt x="1744091" y="396265"/>
                  </a:lnTo>
                  <a:close/>
                </a:path>
                <a:path w="6456680" h="445770">
                  <a:moveTo>
                    <a:pt x="1748701" y="435114"/>
                  </a:moveTo>
                  <a:lnTo>
                    <a:pt x="1746173" y="432892"/>
                  </a:lnTo>
                  <a:lnTo>
                    <a:pt x="1745869" y="433412"/>
                  </a:lnTo>
                  <a:lnTo>
                    <a:pt x="1745513" y="433908"/>
                  </a:lnTo>
                  <a:lnTo>
                    <a:pt x="1745132" y="434378"/>
                  </a:lnTo>
                  <a:lnTo>
                    <a:pt x="1745869" y="435241"/>
                  </a:lnTo>
                  <a:lnTo>
                    <a:pt x="1746707" y="435978"/>
                  </a:lnTo>
                  <a:lnTo>
                    <a:pt x="1747659" y="436613"/>
                  </a:lnTo>
                  <a:lnTo>
                    <a:pt x="1748701" y="435114"/>
                  </a:lnTo>
                  <a:close/>
                </a:path>
                <a:path w="6456680" h="445770">
                  <a:moveTo>
                    <a:pt x="2035632" y="40792"/>
                  </a:moveTo>
                  <a:lnTo>
                    <a:pt x="2034146" y="39446"/>
                  </a:lnTo>
                  <a:lnTo>
                    <a:pt x="2032660" y="42570"/>
                  </a:lnTo>
                  <a:lnTo>
                    <a:pt x="2033397" y="42570"/>
                  </a:lnTo>
                  <a:lnTo>
                    <a:pt x="2033841" y="42875"/>
                  </a:lnTo>
                  <a:lnTo>
                    <a:pt x="2035632" y="42278"/>
                  </a:lnTo>
                  <a:lnTo>
                    <a:pt x="2035632" y="40792"/>
                  </a:lnTo>
                  <a:close/>
                </a:path>
                <a:path w="6456680" h="445770">
                  <a:moveTo>
                    <a:pt x="2175446" y="444652"/>
                  </a:moveTo>
                  <a:lnTo>
                    <a:pt x="2171877" y="438835"/>
                  </a:lnTo>
                  <a:lnTo>
                    <a:pt x="2169198" y="441375"/>
                  </a:lnTo>
                  <a:lnTo>
                    <a:pt x="2175154" y="445096"/>
                  </a:lnTo>
                  <a:lnTo>
                    <a:pt x="2175446" y="444652"/>
                  </a:lnTo>
                  <a:close/>
                </a:path>
                <a:path w="6456680" h="445770">
                  <a:moveTo>
                    <a:pt x="2220722" y="440334"/>
                  </a:moveTo>
                  <a:lnTo>
                    <a:pt x="2219820" y="439585"/>
                  </a:lnTo>
                  <a:lnTo>
                    <a:pt x="2220125" y="439585"/>
                  </a:lnTo>
                  <a:lnTo>
                    <a:pt x="2219223" y="438099"/>
                  </a:lnTo>
                  <a:lnTo>
                    <a:pt x="2218334" y="438835"/>
                  </a:lnTo>
                  <a:lnTo>
                    <a:pt x="2217585" y="438835"/>
                  </a:lnTo>
                  <a:lnTo>
                    <a:pt x="2219375" y="441820"/>
                  </a:lnTo>
                  <a:lnTo>
                    <a:pt x="2220722" y="440334"/>
                  </a:lnTo>
                  <a:close/>
                </a:path>
                <a:path w="6456680" h="445770">
                  <a:moveTo>
                    <a:pt x="2298141" y="367830"/>
                  </a:moveTo>
                  <a:lnTo>
                    <a:pt x="2298001" y="365150"/>
                  </a:lnTo>
                  <a:lnTo>
                    <a:pt x="2294864" y="366344"/>
                  </a:lnTo>
                  <a:lnTo>
                    <a:pt x="2295321" y="366941"/>
                  </a:lnTo>
                  <a:lnTo>
                    <a:pt x="2295614" y="367093"/>
                  </a:lnTo>
                  <a:lnTo>
                    <a:pt x="2296807" y="368579"/>
                  </a:lnTo>
                  <a:lnTo>
                    <a:pt x="2298141" y="367830"/>
                  </a:lnTo>
                  <a:close/>
                </a:path>
                <a:path w="6456680" h="445770">
                  <a:moveTo>
                    <a:pt x="2405659" y="109855"/>
                  </a:moveTo>
                  <a:lnTo>
                    <a:pt x="2405062" y="107480"/>
                  </a:lnTo>
                  <a:lnTo>
                    <a:pt x="2403564" y="107480"/>
                  </a:lnTo>
                  <a:lnTo>
                    <a:pt x="2402522" y="110756"/>
                  </a:lnTo>
                  <a:lnTo>
                    <a:pt x="2404757" y="110756"/>
                  </a:lnTo>
                  <a:lnTo>
                    <a:pt x="2404910" y="110159"/>
                  </a:lnTo>
                  <a:lnTo>
                    <a:pt x="2405659" y="109855"/>
                  </a:lnTo>
                  <a:close/>
                </a:path>
                <a:path w="6456680" h="445770">
                  <a:moveTo>
                    <a:pt x="2470569" y="441515"/>
                  </a:moveTo>
                  <a:lnTo>
                    <a:pt x="2469083" y="438696"/>
                  </a:lnTo>
                  <a:lnTo>
                    <a:pt x="2467292" y="440474"/>
                  </a:lnTo>
                  <a:lnTo>
                    <a:pt x="2465654" y="441515"/>
                  </a:lnTo>
                  <a:lnTo>
                    <a:pt x="2465654" y="443306"/>
                  </a:lnTo>
                  <a:lnTo>
                    <a:pt x="2467152" y="444347"/>
                  </a:lnTo>
                  <a:lnTo>
                    <a:pt x="2468041" y="445236"/>
                  </a:lnTo>
                  <a:lnTo>
                    <a:pt x="2468930" y="444347"/>
                  </a:lnTo>
                  <a:lnTo>
                    <a:pt x="2470569" y="443306"/>
                  </a:lnTo>
                  <a:lnTo>
                    <a:pt x="2470569" y="441515"/>
                  </a:lnTo>
                  <a:close/>
                </a:path>
                <a:path w="6456680" h="445770">
                  <a:moveTo>
                    <a:pt x="2507500" y="40640"/>
                  </a:moveTo>
                  <a:lnTo>
                    <a:pt x="2506014" y="39446"/>
                  </a:lnTo>
                  <a:lnTo>
                    <a:pt x="2503779" y="41973"/>
                  </a:lnTo>
                  <a:lnTo>
                    <a:pt x="2505265" y="43167"/>
                  </a:lnTo>
                  <a:lnTo>
                    <a:pt x="2506129" y="42430"/>
                  </a:lnTo>
                  <a:lnTo>
                    <a:pt x="2506878" y="41592"/>
                  </a:lnTo>
                  <a:lnTo>
                    <a:pt x="2507500" y="40640"/>
                  </a:lnTo>
                  <a:close/>
                </a:path>
                <a:path w="6456680" h="445770">
                  <a:moveTo>
                    <a:pt x="2512415" y="440626"/>
                  </a:moveTo>
                  <a:lnTo>
                    <a:pt x="2512123" y="438238"/>
                  </a:lnTo>
                  <a:lnTo>
                    <a:pt x="2510485" y="438238"/>
                  </a:lnTo>
                  <a:lnTo>
                    <a:pt x="2509583" y="441515"/>
                  </a:lnTo>
                  <a:lnTo>
                    <a:pt x="2511666" y="441515"/>
                  </a:lnTo>
                  <a:lnTo>
                    <a:pt x="2511971" y="440918"/>
                  </a:lnTo>
                  <a:lnTo>
                    <a:pt x="2512415" y="440626"/>
                  </a:lnTo>
                  <a:close/>
                </a:path>
                <a:path w="6456680" h="445770">
                  <a:moveTo>
                    <a:pt x="2546210" y="401624"/>
                  </a:moveTo>
                  <a:lnTo>
                    <a:pt x="2545765" y="401027"/>
                  </a:lnTo>
                  <a:lnTo>
                    <a:pt x="2545473" y="400875"/>
                  </a:lnTo>
                  <a:lnTo>
                    <a:pt x="2544280" y="399389"/>
                  </a:lnTo>
                  <a:lnTo>
                    <a:pt x="2542946" y="400138"/>
                  </a:lnTo>
                  <a:lnTo>
                    <a:pt x="2543086" y="402818"/>
                  </a:lnTo>
                  <a:lnTo>
                    <a:pt x="2546210" y="401624"/>
                  </a:lnTo>
                  <a:close/>
                </a:path>
                <a:path w="6456680" h="445770">
                  <a:moveTo>
                    <a:pt x="2555900" y="80835"/>
                  </a:moveTo>
                  <a:lnTo>
                    <a:pt x="2555443" y="80378"/>
                  </a:lnTo>
                  <a:lnTo>
                    <a:pt x="2555151" y="79336"/>
                  </a:lnTo>
                  <a:lnTo>
                    <a:pt x="2552623" y="79336"/>
                  </a:lnTo>
                  <a:lnTo>
                    <a:pt x="2552763" y="82169"/>
                  </a:lnTo>
                  <a:lnTo>
                    <a:pt x="2555900" y="80835"/>
                  </a:lnTo>
                  <a:close/>
                </a:path>
                <a:path w="6456680" h="445770">
                  <a:moveTo>
                    <a:pt x="2575547" y="436016"/>
                  </a:moveTo>
                  <a:lnTo>
                    <a:pt x="2575395" y="433336"/>
                  </a:lnTo>
                  <a:lnTo>
                    <a:pt x="2572270" y="434517"/>
                  </a:lnTo>
                  <a:lnTo>
                    <a:pt x="2572715" y="435114"/>
                  </a:lnTo>
                  <a:lnTo>
                    <a:pt x="2573172" y="435267"/>
                  </a:lnTo>
                  <a:lnTo>
                    <a:pt x="2574061" y="436753"/>
                  </a:lnTo>
                  <a:lnTo>
                    <a:pt x="2575547" y="436016"/>
                  </a:lnTo>
                  <a:close/>
                </a:path>
                <a:path w="6456680" h="445770">
                  <a:moveTo>
                    <a:pt x="3018231" y="396862"/>
                  </a:moveTo>
                  <a:lnTo>
                    <a:pt x="3017494" y="396113"/>
                  </a:lnTo>
                  <a:lnTo>
                    <a:pt x="3016300" y="394627"/>
                  </a:lnTo>
                  <a:lnTo>
                    <a:pt x="3015551" y="395376"/>
                  </a:lnTo>
                  <a:lnTo>
                    <a:pt x="3014815" y="395376"/>
                  </a:lnTo>
                  <a:lnTo>
                    <a:pt x="3014954" y="398056"/>
                  </a:lnTo>
                  <a:lnTo>
                    <a:pt x="3018231" y="396862"/>
                  </a:lnTo>
                  <a:close/>
                </a:path>
                <a:path w="6456680" h="445770">
                  <a:moveTo>
                    <a:pt x="3086722" y="187261"/>
                  </a:moveTo>
                  <a:lnTo>
                    <a:pt x="3084042" y="185039"/>
                  </a:lnTo>
                  <a:lnTo>
                    <a:pt x="3082861" y="186664"/>
                  </a:lnTo>
                  <a:lnTo>
                    <a:pt x="3085541" y="188899"/>
                  </a:lnTo>
                  <a:lnTo>
                    <a:pt x="3086722" y="187261"/>
                  </a:lnTo>
                  <a:close/>
                </a:path>
                <a:path w="6456680" h="445770">
                  <a:moveTo>
                    <a:pt x="3125292" y="440474"/>
                  </a:moveTo>
                  <a:lnTo>
                    <a:pt x="3124555" y="439585"/>
                  </a:lnTo>
                  <a:lnTo>
                    <a:pt x="3124555" y="438835"/>
                  </a:lnTo>
                  <a:lnTo>
                    <a:pt x="3121571" y="440626"/>
                  </a:lnTo>
                  <a:lnTo>
                    <a:pt x="3123209" y="441972"/>
                  </a:lnTo>
                  <a:lnTo>
                    <a:pt x="3123806" y="441667"/>
                  </a:lnTo>
                  <a:lnTo>
                    <a:pt x="3123806" y="441375"/>
                  </a:lnTo>
                  <a:lnTo>
                    <a:pt x="3125292" y="440474"/>
                  </a:lnTo>
                  <a:close/>
                </a:path>
                <a:path w="6456680" h="445770">
                  <a:moveTo>
                    <a:pt x="3159099" y="75920"/>
                  </a:moveTo>
                  <a:lnTo>
                    <a:pt x="3158642" y="75323"/>
                  </a:lnTo>
                  <a:lnTo>
                    <a:pt x="3158350" y="75171"/>
                  </a:lnTo>
                  <a:lnTo>
                    <a:pt x="3157156" y="73685"/>
                  </a:lnTo>
                  <a:lnTo>
                    <a:pt x="3155670" y="74434"/>
                  </a:lnTo>
                  <a:lnTo>
                    <a:pt x="3155823" y="77114"/>
                  </a:lnTo>
                  <a:lnTo>
                    <a:pt x="3159099" y="75920"/>
                  </a:lnTo>
                  <a:close/>
                </a:path>
                <a:path w="6456680" h="445770">
                  <a:moveTo>
                    <a:pt x="3161322" y="368871"/>
                  </a:moveTo>
                  <a:lnTo>
                    <a:pt x="3159988" y="367690"/>
                  </a:lnTo>
                  <a:lnTo>
                    <a:pt x="3159239" y="366649"/>
                  </a:lnTo>
                  <a:lnTo>
                    <a:pt x="3157905" y="367385"/>
                  </a:lnTo>
                  <a:lnTo>
                    <a:pt x="3156559" y="367982"/>
                  </a:lnTo>
                  <a:lnTo>
                    <a:pt x="3156267" y="370065"/>
                  </a:lnTo>
                  <a:lnTo>
                    <a:pt x="3157309" y="373049"/>
                  </a:lnTo>
                  <a:lnTo>
                    <a:pt x="3159391" y="371551"/>
                  </a:lnTo>
                  <a:lnTo>
                    <a:pt x="3161030" y="370954"/>
                  </a:lnTo>
                  <a:lnTo>
                    <a:pt x="3161322" y="368871"/>
                  </a:lnTo>
                  <a:close/>
                </a:path>
                <a:path w="6456680" h="445770">
                  <a:moveTo>
                    <a:pt x="3163862" y="6400"/>
                  </a:moveTo>
                  <a:lnTo>
                    <a:pt x="3162363" y="5207"/>
                  </a:lnTo>
                  <a:lnTo>
                    <a:pt x="3160141" y="7734"/>
                  </a:lnTo>
                  <a:lnTo>
                    <a:pt x="3161627" y="8788"/>
                  </a:lnTo>
                  <a:lnTo>
                    <a:pt x="3162516" y="8039"/>
                  </a:lnTo>
                  <a:lnTo>
                    <a:pt x="3163862" y="7150"/>
                  </a:lnTo>
                  <a:lnTo>
                    <a:pt x="3163862" y="6400"/>
                  </a:lnTo>
                  <a:close/>
                </a:path>
                <a:path w="6456680" h="445770">
                  <a:moveTo>
                    <a:pt x="3169069" y="46596"/>
                  </a:moveTo>
                  <a:lnTo>
                    <a:pt x="3168319" y="45694"/>
                  </a:lnTo>
                  <a:lnTo>
                    <a:pt x="3168319" y="44958"/>
                  </a:lnTo>
                  <a:lnTo>
                    <a:pt x="3165348" y="46596"/>
                  </a:lnTo>
                  <a:lnTo>
                    <a:pt x="3166834" y="48082"/>
                  </a:lnTo>
                  <a:lnTo>
                    <a:pt x="3167405" y="47828"/>
                  </a:lnTo>
                  <a:lnTo>
                    <a:pt x="3167900" y="47485"/>
                  </a:lnTo>
                  <a:lnTo>
                    <a:pt x="3168319" y="47040"/>
                  </a:lnTo>
                  <a:lnTo>
                    <a:pt x="3169069" y="46596"/>
                  </a:lnTo>
                  <a:close/>
                </a:path>
                <a:path w="6456680" h="445770">
                  <a:moveTo>
                    <a:pt x="3266008" y="396113"/>
                  </a:moveTo>
                  <a:lnTo>
                    <a:pt x="3265259" y="395376"/>
                  </a:lnTo>
                  <a:lnTo>
                    <a:pt x="3265259" y="394627"/>
                  </a:lnTo>
                  <a:lnTo>
                    <a:pt x="3262579" y="394779"/>
                  </a:lnTo>
                  <a:lnTo>
                    <a:pt x="3263773" y="398056"/>
                  </a:lnTo>
                  <a:lnTo>
                    <a:pt x="3264522" y="397306"/>
                  </a:lnTo>
                  <a:lnTo>
                    <a:pt x="3266008" y="396113"/>
                  </a:lnTo>
                  <a:close/>
                </a:path>
                <a:path w="6456680" h="445770">
                  <a:moveTo>
                    <a:pt x="3344176" y="401472"/>
                  </a:moveTo>
                  <a:lnTo>
                    <a:pt x="3341497" y="399249"/>
                  </a:lnTo>
                  <a:lnTo>
                    <a:pt x="3341192" y="399770"/>
                  </a:lnTo>
                  <a:lnTo>
                    <a:pt x="3340849" y="400265"/>
                  </a:lnTo>
                  <a:lnTo>
                    <a:pt x="3340455" y="400735"/>
                  </a:lnTo>
                  <a:lnTo>
                    <a:pt x="3341230" y="401561"/>
                  </a:lnTo>
                  <a:lnTo>
                    <a:pt x="3342068" y="402297"/>
                  </a:lnTo>
                  <a:lnTo>
                    <a:pt x="3342983" y="402971"/>
                  </a:lnTo>
                  <a:lnTo>
                    <a:pt x="3344176" y="401472"/>
                  </a:lnTo>
                  <a:close/>
                </a:path>
                <a:path w="6456680" h="445770">
                  <a:moveTo>
                    <a:pt x="3416846" y="223888"/>
                  </a:moveTo>
                  <a:lnTo>
                    <a:pt x="3413861" y="220764"/>
                  </a:lnTo>
                  <a:lnTo>
                    <a:pt x="3412972" y="221805"/>
                  </a:lnTo>
                  <a:lnTo>
                    <a:pt x="3411486" y="222694"/>
                  </a:lnTo>
                  <a:lnTo>
                    <a:pt x="3411486" y="223583"/>
                  </a:lnTo>
                  <a:lnTo>
                    <a:pt x="3411728" y="224967"/>
                  </a:lnTo>
                  <a:lnTo>
                    <a:pt x="3412515" y="225856"/>
                  </a:lnTo>
                  <a:lnTo>
                    <a:pt x="3413861" y="226263"/>
                  </a:lnTo>
                  <a:lnTo>
                    <a:pt x="3414903" y="226263"/>
                  </a:lnTo>
                  <a:lnTo>
                    <a:pt x="3415804" y="224777"/>
                  </a:lnTo>
                  <a:lnTo>
                    <a:pt x="3416846" y="223888"/>
                  </a:lnTo>
                  <a:close/>
                </a:path>
                <a:path w="6456680" h="445770">
                  <a:moveTo>
                    <a:pt x="3524046" y="430796"/>
                  </a:moveTo>
                  <a:lnTo>
                    <a:pt x="3523754" y="428421"/>
                  </a:lnTo>
                  <a:lnTo>
                    <a:pt x="3522116" y="428421"/>
                  </a:lnTo>
                  <a:lnTo>
                    <a:pt x="3521227" y="431698"/>
                  </a:lnTo>
                  <a:lnTo>
                    <a:pt x="3523310" y="431698"/>
                  </a:lnTo>
                  <a:lnTo>
                    <a:pt x="3523602" y="431101"/>
                  </a:lnTo>
                  <a:lnTo>
                    <a:pt x="3524046" y="430796"/>
                  </a:lnTo>
                  <a:close/>
                </a:path>
                <a:path w="6456680" h="445770">
                  <a:moveTo>
                    <a:pt x="3559937" y="111937"/>
                  </a:moveTo>
                  <a:lnTo>
                    <a:pt x="3559175" y="110883"/>
                  </a:lnTo>
                  <a:lnTo>
                    <a:pt x="3558324" y="109893"/>
                  </a:lnTo>
                  <a:lnTo>
                    <a:pt x="3557409" y="108966"/>
                  </a:lnTo>
                  <a:lnTo>
                    <a:pt x="3556508" y="109855"/>
                  </a:lnTo>
                  <a:lnTo>
                    <a:pt x="3554869" y="110896"/>
                  </a:lnTo>
                  <a:lnTo>
                    <a:pt x="3554869" y="112687"/>
                  </a:lnTo>
                  <a:lnTo>
                    <a:pt x="3556368" y="113728"/>
                  </a:lnTo>
                  <a:lnTo>
                    <a:pt x="3557257" y="114769"/>
                  </a:lnTo>
                  <a:lnTo>
                    <a:pt x="3559937" y="111937"/>
                  </a:lnTo>
                  <a:close/>
                </a:path>
                <a:path w="6456680" h="445770">
                  <a:moveTo>
                    <a:pt x="3634384" y="79336"/>
                  </a:moveTo>
                  <a:lnTo>
                    <a:pt x="3633343" y="78752"/>
                  </a:lnTo>
                  <a:lnTo>
                    <a:pt x="3632454" y="77406"/>
                  </a:lnTo>
                  <a:lnTo>
                    <a:pt x="3630371" y="78295"/>
                  </a:lnTo>
                  <a:lnTo>
                    <a:pt x="3627831" y="80238"/>
                  </a:lnTo>
                  <a:lnTo>
                    <a:pt x="3629914" y="81432"/>
                  </a:lnTo>
                  <a:lnTo>
                    <a:pt x="3630815" y="82765"/>
                  </a:lnTo>
                  <a:lnTo>
                    <a:pt x="3632898" y="81876"/>
                  </a:lnTo>
                  <a:lnTo>
                    <a:pt x="3633647" y="80378"/>
                  </a:lnTo>
                  <a:lnTo>
                    <a:pt x="3634384" y="79336"/>
                  </a:lnTo>
                  <a:close/>
                </a:path>
                <a:path w="6456680" h="445770">
                  <a:moveTo>
                    <a:pt x="3674592" y="84696"/>
                  </a:moveTo>
                  <a:lnTo>
                    <a:pt x="3671163" y="84696"/>
                  </a:lnTo>
                  <a:lnTo>
                    <a:pt x="3671163" y="86487"/>
                  </a:lnTo>
                  <a:lnTo>
                    <a:pt x="3674592" y="86487"/>
                  </a:lnTo>
                  <a:lnTo>
                    <a:pt x="3674592" y="84696"/>
                  </a:lnTo>
                  <a:close/>
                </a:path>
                <a:path w="6456680" h="445770">
                  <a:moveTo>
                    <a:pt x="3738613" y="211823"/>
                  </a:moveTo>
                  <a:lnTo>
                    <a:pt x="3737127" y="210489"/>
                  </a:lnTo>
                  <a:lnTo>
                    <a:pt x="3735794" y="213614"/>
                  </a:lnTo>
                  <a:lnTo>
                    <a:pt x="3736390" y="213614"/>
                  </a:lnTo>
                  <a:lnTo>
                    <a:pt x="3736835" y="213906"/>
                  </a:lnTo>
                  <a:lnTo>
                    <a:pt x="3738613" y="213321"/>
                  </a:lnTo>
                  <a:lnTo>
                    <a:pt x="3738613" y="211823"/>
                  </a:lnTo>
                  <a:close/>
                </a:path>
                <a:path w="6456680" h="445770">
                  <a:moveTo>
                    <a:pt x="5153330" y="75323"/>
                  </a:moveTo>
                  <a:lnTo>
                    <a:pt x="5152733" y="73533"/>
                  </a:lnTo>
                  <a:lnTo>
                    <a:pt x="5151094" y="73533"/>
                  </a:lnTo>
                  <a:lnTo>
                    <a:pt x="5150053" y="75018"/>
                  </a:lnTo>
                  <a:lnTo>
                    <a:pt x="5153037" y="76517"/>
                  </a:lnTo>
                  <a:lnTo>
                    <a:pt x="5153037" y="75768"/>
                  </a:lnTo>
                  <a:lnTo>
                    <a:pt x="5153330" y="75323"/>
                  </a:lnTo>
                  <a:close/>
                </a:path>
                <a:path w="6456680" h="445770">
                  <a:moveTo>
                    <a:pt x="5162410" y="223139"/>
                  </a:moveTo>
                  <a:lnTo>
                    <a:pt x="5160924" y="220014"/>
                  </a:lnTo>
                  <a:lnTo>
                    <a:pt x="5159133" y="222097"/>
                  </a:lnTo>
                  <a:lnTo>
                    <a:pt x="5157495" y="222986"/>
                  </a:lnTo>
                  <a:lnTo>
                    <a:pt x="5157495" y="224777"/>
                  </a:lnTo>
                  <a:lnTo>
                    <a:pt x="5158994" y="225818"/>
                  </a:lnTo>
                  <a:lnTo>
                    <a:pt x="5159730" y="226720"/>
                  </a:lnTo>
                  <a:lnTo>
                    <a:pt x="5160772" y="225526"/>
                  </a:lnTo>
                  <a:lnTo>
                    <a:pt x="5162410" y="224929"/>
                  </a:lnTo>
                  <a:lnTo>
                    <a:pt x="5162410" y="223139"/>
                  </a:lnTo>
                  <a:close/>
                </a:path>
                <a:path w="6456680" h="445770">
                  <a:moveTo>
                    <a:pt x="5192344" y="80378"/>
                  </a:moveTo>
                  <a:lnTo>
                    <a:pt x="5191595" y="78892"/>
                  </a:lnTo>
                  <a:lnTo>
                    <a:pt x="5188623" y="80530"/>
                  </a:lnTo>
                  <a:lnTo>
                    <a:pt x="5190261" y="81876"/>
                  </a:lnTo>
                  <a:lnTo>
                    <a:pt x="5190858" y="81572"/>
                  </a:lnTo>
                  <a:lnTo>
                    <a:pt x="5192344" y="80378"/>
                  </a:lnTo>
                  <a:close/>
                </a:path>
                <a:path w="6456680" h="445770">
                  <a:moveTo>
                    <a:pt x="5226443" y="69811"/>
                  </a:moveTo>
                  <a:lnTo>
                    <a:pt x="5224805" y="68618"/>
                  </a:lnTo>
                  <a:lnTo>
                    <a:pt x="5224183" y="69532"/>
                  </a:lnTo>
                  <a:lnTo>
                    <a:pt x="5223497" y="70383"/>
                  </a:lnTo>
                  <a:lnTo>
                    <a:pt x="5222722" y="71158"/>
                  </a:lnTo>
                  <a:lnTo>
                    <a:pt x="5224208" y="72351"/>
                  </a:lnTo>
                  <a:lnTo>
                    <a:pt x="5226443" y="69811"/>
                  </a:lnTo>
                  <a:close/>
                </a:path>
                <a:path w="6456680" h="445770">
                  <a:moveTo>
                    <a:pt x="5279745" y="405650"/>
                  </a:moveTo>
                  <a:lnTo>
                    <a:pt x="5279453" y="404749"/>
                  </a:lnTo>
                  <a:lnTo>
                    <a:pt x="5277815" y="404012"/>
                  </a:lnTo>
                  <a:lnTo>
                    <a:pt x="5276913" y="407428"/>
                  </a:lnTo>
                  <a:lnTo>
                    <a:pt x="5278996" y="407428"/>
                  </a:lnTo>
                  <a:lnTo>
                    <a:pt x="5279745" y="405650"/>
                  </a:lnTo>
                  <a:close/>
                </a:path>
                <a:path w="6456680" h="445770">
                  <a:moveTo>
                    <a:pt x="5415839" y="80378"/>
                  </a:moveTo>
                  <a:lnTo>
                    <a:pt x="5415242" y="78600"/>
                  </a:lnTo>
                  <a:lnTo>
                    <a:pt x="5413603" y="78600"/>
                  </a:lnTo>
                  <a:lnTo>
                    <a:pt x="5412562" y="80086"/>
                  </a:lnTo>
                  <a:lnTo>
                    <a:pt x="5415546" y="81572"/>
                  </a:lnTo>
                  <a:lnTo>
                    <a:pt x="5415546" y="80835"/>
                  </a:lnTo>
                  <a:lnTo>
                    <a:pt x="5415839" y="80378"/>
                  </a:lnTo>
                  <a:close/>
                </a:path>
                <a:path w="6456680" h="445770">
                  <a:moveTo>
                    <a:pt x="5741936" y="406095"/>
                  </a:moveTo>
                  <a:lnTo>
                    <a:pt x="5741200" y="405231"/>
                  </a:lnTo>
                  <a:lnTo>
                    <a:pt x="5740349" y="404482"/>
                  </a:lnTo>
                  <a:lnTo>
                    <a:pt x="5739409" y="403860"/>
                  </a:lnTo>
                  <a:lnTo>
                    <a:pt x="5738215" y="405345"/>
                  </a:lnTo>
                  <a:lnTo>
                    <a:pt x="5740743" y="407581"/>
                  </a:lnTo>
                  <a:lnTo>
                    <a:pt x="5741936" y="406095"/>
                  </a:lnTo>
                  <a:close/>
                </a:path>
                <a:path w="6456680" h="445770">
                  <a:moveTo>
                    <a:pt x="5847956" y="433476"/>
                  </a:moveTo>
                  <a:lnTo>
                    <a:pt x="5845276" y="433628"/>
                  </a:lnTo>
                  <a:lnTo>
                    <a:pt x="5846470" y="436905"/>
                  </a:lnTo>
                  <a:lnTo>
                    <a:pt x="5846915" y="436460"/>
                  </a:lnTo>
                  <a:lnTo>
                    <a:pt x="5847956" y="436156"/>
                  </a:lnTo>
                  <a:lnTo>
                    <a:pt x="5847956" y="433476"/>
                  </a:lnTo>
                  <a:close/>
                </a:path>
                <a:path w="6456680" h="445770">
                  <a:moveTo>
                    <a:pt x="5916892" y="401777"/>
                  </a:moveTo>
                  <a:lnTo>
                    <a:pt x="5916447" y="401180"/>
                  </a:lnTo>
                  <a:lnTo>
                    <a:pt x="5916155" y="400291"/>
                  </a:lnTo>
                  <a:lnTo>
                    <a:pt x="5913475" y="400291"/>
                  </a:lnTo>
                  <a:lnTo>
                    <a:pt x="5913615" y="402971"/>
                  </a:lnTo>
                  <a:lnTo>
                    <a:pt x="5916892" y="401777"/>
                  </a:lnTo>
                  <a:close/>
                </a:path>
                <a:path w="6456680" h="445770">
                  <a:moveTo>
                    <a:pt x="6184316" y="371995"/>
                  </a:moveTo>
                  <a:lnTo>
                    <a:pt x="6181788" y="369912"/>
                  </a:lnTo>
                  <a:lnTo>
                    <a:pt x="6180747" y="371411"/>
                  </a:lnTo>
                  <a:lnTo>
                    <a:pt x="6183274" y="373634"/>
                  </a:lnTo>
                  <a:lnTo>
                    <a:pt x="6184316" y="371995"/>
                  </a:lnTo>
                  <a:close/>
                </a:path>
                <a:path w="6456680" h="445770">
                  <a:moveTo>
                    <a:pt x="6213805" y="376618"/>
                  </a:moveTo>
                  <a:lnTo>
                    <a:pt x="6212764" y="374980"/>
                  </a:lnTo>
                  <a:lnTo>
                    <a:pt x="6211798" y="375589"/>
                  </a:lnTo>
                  <a:lnTo>
                    <a:pt x="6210909" y="376288"/>
                  </a:lnTo>
                  <a:lnTo>
                    <a:pt x="6210084" y="377063"/>
                  </a:lnTo>
                  <a:lnTo>
                    <a:pt x="6209931" y="377063"/>
                  </a:lnTo>
                  <a:lnTo>
                    <a:pt x="6211125" y="378548"/>
                  </a:lnTo>
                  <a:lnTo>
                    <a:pt x="6213805" y="376618"/>
                  </a:lnTo>
                  <a:close/>
                </a:path>
                <a:path w="6456680" h="445770">
                  <a:moveTo>
                    <a:pt x="6436715" y="413981"/>
                  </a:moveTo>
                  <a:lnTo>
                    <a:pt x="6436411" y="411899"/>
                  </a:lnTo>
                  <a:lnTo>
                    <a:pt x="6434328" y="409371"/>
                  </a:lnTo>
                  <a:lnTo>
                    <a:pt x="6433134" y="411454"/>
                  </a:lnTo>
                  <a:lnTo>
                    <a:pt x="6431648" y="412496"/>
                  </a:lnTo>
                  <a:lnTo>
                    <a:pt x="6431940" y="414578"/>
                  </a:lnTo>
                  <a:lnTo>
                    <a:pt x="6433579" y="415175"/>
                  </a:lnTo>
                  <a:lnTo>
                    <a:pt x="6434620" y="416064"/>
                  </a:lnTo>
                  <a:lnTo>
                    <a:pt x="6435369" y="415023"/>
                  </a:lnTo>
                  <a:lnTo>
                    <a:pt x="6436715" y="413981"/>
                  </a:lnTo>
                  <a:close/>
                </a:path>
                <a:path w="6456680" h="445770">
                  <a:moveTo>
                    <a:pt x="6456667" y="371856"/>
                  </a:moveTo>
                  <a:lnTo>
                    <a:pt x="6456070" y="370065"/>
                  </a:lnTo>
                  <a:lnTo>
                    <a:pt x="6454572" y="370065"/>
                  </a:lnTo>
                  <a:lnTo>
                    <a:pt x="6453238" y="371551"/>
                  </a:lnTo>
                  <a:lnTo>
                    <a:pt x="6456362" y="373049"/>
                  </a:lnTo>
                  <a:lnTo>
                    <a:pt x="6456362" y="372300"/>
                  </a:lnTo>
                  <a:lnTo>
                    <a:pt x="6456667" y="371856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768810" y="8355482"/>
              <a:ext cx="6496685" cy="659130"/>
            </a:xfrm>
            <a:custGeom>
              <a:avLst/>
              <a:gdLst/>
              <a:ahLst/>
              <a:cxnLst/>
              <a:rect l="l" t="t" r="r" b="b"/>
              <a:pathLst>
                <a:path w="6496684" h="659129">
                  <a:moveTo>
                    <a:pt x="3721" y="34531"/>
                  </a:moveTo>
                  <a:lnTo>
                    <a:pt x="2971" y="33045"/>
                  </a:lnTo>
                  <a:lnTo>
                    <a:pt x="0" y="34683"/>
                  </a:lnTo>
                  <a:lnTo>
                    <a:pt x="1485" y="36169"/>
                  </a:lnTo>
                  <a:lnTo>
                    <a:pt x="2235" y="35725"/>
                  </a:lnTo>
                  <a:lnTo>
                    <a:pt x="3721" y="34531"/>
                  </a:lnTo>
                  <a:close/>
                </a:path>
                <a:path w="6496684" h="659129">
                  <a:moveTo>
                    <a:pt x="105714" y="14287"/>
                  </a:moveTo>
                  <a:lnTo>
                    <a:pt x="104076" y="13106"/>
                  </a:lnTo>
                  <a:lnTo>
                    <a:pt x="102590" y="16230"/>
                  </a:lnTo>
                  <a:lnTo>
                    <a:pt x="103339" y="16230"/>
                  </a:lnTo>
                  <a:lnTo>
                    <a:pt x="103632" y="16522"/>
                  </a:lnTo>
                  <a:lnTo>
                    <a:pt x="105714" y="15925"/>
                  </a:lnTo>
                  <a:lnTo>
                    <a:pt x="105714" y="14287"/>
                  </a:lnTo>
                  <a:close/>
                </a:path>
                <a:path w="6496684" h="659129">
                  <a:moveTo>
                    <a:pt x="149644" y="14884"/>
                  </a:moveTo>
                  <a:lnTo>
                    <a:pt x="149339" y="14287"/>
                  </a:lnTo>
                  <a:lnTo>
                    <a:pt x="149047" y="14287"/>
                  </a:lnTo>
                  <a:lnTo>
                    <a:pt x="148158" y="12801"/>
                  </a:lnTo>
                  <a:lnTo>
                    <a:pt x="146519" y="13550"/>
                  </a:lnTo>
                  <a:lnTo>
                    <a:pt x="148297" y="16522"/>
                  </a:lnTo>
                  <a:lnTo>
                    <a:pt x="149644" y="14884"/>
                  </a:lnTo>
                  <a:close/>
                </a:path>
                <a:path w="6496684" h="659129">
                  <a:moveTo>
                    <a:pt x="323710" y="368973"/>
                  </a:moveTo>
                  <a:lnTo>
                    <a:pt x="323557" y="367842"/>
                  </a:lnTo>
                  <a:lnTo>
                    <a:pt x="321767" y="367842"/>
                  </a:lnTo>
                  <a:lnTo>
                    <a:pt x="321703" y="368973"/>
                  </a:lnTo>
                  <a:lnTo>
                    <a:pt x="321703" y="370116"/>
                  </a:lnTo>
                  <a:lnTo>
                    <a:pt x="321767" y="371259"/>
                  </a:lnTo>
                  <a:lnTo>
                    <a:pt x="323557" y="371259"/>
                  </a:lnTo>
                  <a:lnTo>
                    <a:pt x="323710" y="370116"/>
                  </a:lnTo>
                  <a:lnTo>
                    <a:pt x="323710" y="368973"/>
                  </a:lnTo>
                  <a:close/>
                </a:path>
                <a:path w="6496684" h="659129">
                  <a:moveTo>
                    <a:pt x="436422" y="370522"/>
                  </a:moveTo>
                  <a:lnTo>
                    <a:pt x="433743" y="368287"/>
                  </a:lnTo>
                  <a:lnTo>
                    <a:pt x="432701" y="368731"/>
                  </a:lnTo>
                  <a:lnTo>
                    <a:pt x="431965" y="368884"/>
                  </a:lnTo>
                  <a:lnTo>
                    <a:pt x="433451" y="370662"/>
                  </a:lnTo>
                  <a:lnTo>
                    <a:pt x="434340" y="371259"/>
                  </a:lnTo>
                  <a:lnTo>
                    <a:pt x="435241" y="372148"/>
                  </a:lnTo>
                  <a:lnTo>
                    <a:pt x="436422" y="370522"/>
                  </a:lnTo>
                  <a:close/>
                </a:path>
                <a:path w="6496684" h="659129">
                  <a:moveTo>
                    <a:pt x="440601" y="35433"/>
                  </a:moveTo>
                  <a:lnTo>
                    <a:pt x="439978" y="34467"/>
                  </a:lnTo>
                  <a:lnTo>
                    <a:pt x="439343" y="33642"/>
                  </a:lnTo>
                  <a:lnTo>
                    <a:pt x="438365" y="32600"/>
                  </a:lnTo>
                  <a:lnTo>
                    <a:pt x="436867" y="33642"/>
                  </a:lnTo>
                  <a:lnTo>
                    <a:pt x="438962" y="36474"/>
                  </a:lnTo>
                  <a:lnTo>
                    <a:pt x="440601" y="35433"/>
                  </a:lnTo>
                  <a:close/>
                </a:path>
                <a:path w="6496684" h="659129">
                  <a:moveTo>
                    <a:pt x="509244" y="657364"/>
                  </a:moveTo>
                  <a:lnTo>
                    <a:pt x="508787" y="656780"/>
                  </a:lnTo>
                  <a:lnTo>
                    <a:pt x="508342" y="656628"/>
                  </a:lnTo>
                  <a:lnTo>
                    <a:pt x="507453" y="655142"/>
                  </a:lnTo>
                  <a:lnTo>
                    <a:pt x="505968" y="655878"/>
                  </a:lnTo>
                  <a:lnTo>
                    <a:pt x="506107" y="658558"/>
                  </a:lnTo>
                  <a:lnTo>
                    <a:pt x="509244" y="657364"/>
                  </a:lnTo>
                  <a:close/>
                </a:path>
                <a:path w="6496684" h="659129">
                  <a:moveTo>
                    <a:pt x="509244" y="628637"/>
                  </a:moveTo>
                  <a:lnTo>
                    <a:pt x="508622" y="627684"/>
                  </a:lnTo>
                  <a:lnTo>
                    <a:pt x="507936" y="626795"/>
                  </a:lnTo>
                  <a:lnTo>
                    <a:pt x="507009" y="625817"/>
                  </a:lnTo>
                  <a:lnTo>
                    <a:pt x="505510" y="626999"/>
                  </a:lnTo>
                  <a:lnTo>
                    <a:pt x="507606" y="629678"/>
                  </a:lnTo>
                  <a:lnTo>
                    <a:pt x="509244" y="628637"/>
                  </a:lnTo>
                  <a:close/>
                </a:path>
                <a:path w="6496684" h="659129">
                  <a:moveTo>
                    <a:pt x="606031" y="617778"/>
                  </a:moveTo>
                  <a:lnTo>
                    <a:pt x="605574" y="617181"/>
                  </a:lnTo>
                  <a:lnTo>
                    <a:pt x="605129" y="616280"/>
                  </a:lnTo>
                  <a:lnTo>
                    <a:pt x="604240" y="615988"/>
                  </a:lnTo>
                  <a:lnTo>
                    <a:pt x="602754" y="616877"/>
                  </a:lnTo>
                  <a:lnTo>
                    <a:pt x="602894" y="618959"/>
                  </a:lnTo>
                  <a:lnTo>
                    <a:pt x="606031" y="617778"/>
                  </a:lnTo>
                  <a:close/>
                </a:path>
                <a:path w="6496684" h="659129">
                  <a:moveTo>
                    <a:pt x="650240" y="578827"/>
                  </a:moveTo>
                  <a:lnTo>
                    <a:pt x="650100" y="578180"/>
                  </a:lnTo>
                  <a:lnTo>
                    <a:pt x="649808" y="577138"/>
                  </a:lnTo>
                  <a:lnTo>
                    <a:pt x="648169" y="577138"/>
                  </a:lnTo>
                  <a:lnTo>
                    <a:pt x="647420" y="578916"/>
                  </a:lnTo>
                  <a:lnTo>
                    <a:pt x="650100" y="580110"/>
                  </a:lnTo>
                  <a:lnTo>
                    <a:pt x="650240" y="579462"/>
                  </a:lnTo>
                  <a:lnTo>
                    <a:pt x="650240" y="578827"/>
                  </a:lnTo>
                  <a:close/>
                </a:path>
                <a:path w="6496684" h="659129">
                  <a:moveTo>
                    <a:pt x="650252" y="593953"/>
                  </a:moveTo>
                  <a:lnTo>
                    <a:pt x="650227" y="593801"/>
                  </a:lnTo>
                  <a:lnTo>
                    <a:pt x="649947" y="591578"/>
                  </a:lnTo>
                  <a:lnTo>
                    <a:pt x="648309" y="591578"/>
                  </a:lnTo>
                  <a:lnTo>
                    <a:pt x="647420" y="594995"/>
                  </a:lnTo>
                  <a:lnTo>
                    <a:pt x="649947" y="594995"/>
                  </a:lnTo>
                  <a:lnTo>
                    <a:pt x="650100" y="593801"/>
                  </a:lnTo>
                  <a:lnTo>
                    <a:pt x="650252" y="593953"/>
                  </a:lnTo>
                  <a:close/>
                </a:path>
                <a:path w="6496684" h="659129">
                  <a:moveTo>
                    <a:pt x="762076" y="589495"/>
                  </a:moveTo>
                  <a:lnTo>
                    <a:pt x="761923" y="586816"/>
                  </a:lnTo>
                  <a:lnTo>
                    <a:pt x="758799" y="587997"/>
                  </a:lnTo>
                  <a:lnTo>
                    <a:pt x="759993" y="588454"/>
                  </a:lnTo>
                  <a:lnTo>
                    <a:pt x="759396" y="589495"/>
                  </a:lnTo>
                  <a:lnTo>
                    <a:pt x="762076" y="589495"/>
                  </a:lnTo>
                  <a:close/>
                </a:path>
                <a:path w="6496684" h="659129">
                  <a:moveTo>
                    <a:pt x="762228" y="632358"/>
                  </a:moveTo>
                  <a:lnTo>
                    <a:pt x="761326" y="630872"/>
                  </a:lnTo>
                  <a:lnTo>
                    <a:pt x="758494" y="631024"/>
                  </a:lnTo>
                  <a:lnTo>
                    <a:pt x="759688" y="634149"/>
                  </a:lnTo>
                  <a:lnTo>
                    <a:pt x="760285" y="633704"/>
                  </a:lnTo>
                  <a:lnTo>
                    <a:pt x="760437" y="633552"/>
                  </a:lnTo>
                  <a:lnTo>
                    <a:pt x="762228" y="632358"/>
                  </a:lnTo>
                  <a:close/>
                </a:path>
                <a:path w="6496684" h="659129">
                  <a:moveTo>
                    <a:pt x="762368" y="612114"/>
                  </a:moveTo>
                  <a:lnTo>
                    <a:pt x="760730" y="610920"/>
                  </a:lnTo>
                  <a:lnTo>
                    <a:pt x="758494" y="613600"/>
                  </a:lnTo>
                  <a:lnTo>
                    <a:pt x="758952" y="614641"/>
                  </a:lnTo>
                  <a:lnTo>
                    <a:pt x="759993" y="614641"/>
                  </a:lnTo>
                  <a:lnTo>
                    <a:pt x="760857" y="613879"/>
                  </a:lnTo>
                  <a:lnTo>
                    <a:pt x="761657" y="613029"/>
                  </a:lnTo>
                  <a:lnTo>
                    <a:pt x="762368" y="612114"/>
                  </a:lnTo>
                  <a:close/>
                </a:path>
                <a:path w="6496684" h="659129">
                  <a:moveTo>
                    <a:pt x="1267891" y="594106"/>
                  </a:moveTo>
                  <a:lnTo>
                    <a:pt x="1267447" y="593661"/>
                  </a:lnTo>
                  <a:lnTo>
                    <a:pt x="1267142" y="592620"/>
                  </a:lnTo>
                  <a:lnTo>
                    <a:pt x="1264615" y="592620"/>
                  </a:lnTo>
                  <a:lnTo>
                    <a:pt x="1264767" y="595439"/>
                  </a:lnTo>
                  <a:lnTo>
                    <a:pt x="1267891" y="594106"/>
                  </a:lnTo>
                  <a:close/>
                </a:path>
                <a:path w="6496684" h="659129">
                  <a:moveTo>
                    <a:pt x="1696580" y="9829"/>
                  </a:moveTo>
                  <a:lnTo>
                    <a:pt x="1695386" y="8039"/>
                  </a:lnTo>
                  <a:lnTo>
                    <a:pt x="1692554" y="10274"/>
                  </a:lnTo>
                  <a:lnTo>
                    <a:pt x="1693595" y="12065"/>
                  </a:lnTo>
                  <a:lnTo>
                    <a:pt x="1696580" y="9829"/>
                  </a:lnTo>
                  <a:close/>
                </a:path>
                <a:path w="6496684" h="659129">
                  <a:moveTo>
                    <a:pt x="1885683" y="79044"/>
                  </a:moveTo>
                  <a:lnTo>
                    <a:pt x="1885124" y="78054"/>
                  </a:lnTo>
                  <a:lnTo>
                    <a:pt x="1884426" y="77165"/>
                  </a:lnTo>
                  <a:lnTo>
                    <a:pt x="1883600" y="76365"/>
                  </a:lnTo>
                  <a:lnTo>
                    <a:pt x="1883600" y="76212"/>
                  </a:lnTo>
                  <a:lnTo>
                    <a:pt x="1882114" y="77266"/>
                  </a:lnTo>
                  <a:lnTo>
                    <a:pt x="1884045" y="79946"/>
                  </a:lnTo>
                  <a:lnTo>
                    <a:pt x="1885683" y="79044"/>
                  </a:lnTo>
                  <a:close/>
                </a:path>
                <a:path w="6496684" h="659129">
                  <a:moveTo>
                    <a:pt x="1885975" y="39154"/>
                  </a:moveTo>
                  <a:lnTo>
                    <a:pt x="1884934" y="37363"/>
                  </a:lnTo>
                  <a:lnTo>
                    <a:pt x="1883905" y="37998"/>
                  </a:lnTo>
                  <a:lnTo>
                    <a:pt x="1882965" y="38735"/>
                  </a:lnTo>
                  <a:lnTo>
                    <a:pt x="1882114" y="39598"/>
                  </a:lnTo>
                  <a:lnTo>
                    <a:pt x="1881962" y="39598"/>
                  </a:lnTo>
                  <a:lnTo>
                    <a:pt x="1883156" y="41236"/>
                  </a:lnTo>
                  <a:lnTo>
                    <a:pt x="1884032" y="40462"/>
                  </a:lnTo>
                  <a:lnTo>
                    <a:pt x="1884972" y="39763"/>
                  </a:lnTo>
                  <a:lnTo>
                    <a:pt x="1885975" y="39154"/>
                  </a:lnTo>
                  <a:close/>
                </a:path>
                <a:path w="6496684" h="659129">
                  <a:moveTo>
                    <a:pt x="1914715" y="47929"/>
                  </a:moveTo>
                  <a:lnTo>
                    <a:pt x="1913077" y="46888"/>
                  </a:lnTo>
                  <a:lnTo>
                    <a:pt x="1910842" y="49428"/>
                  </a:lnTo>
                  <a:lnTo>
                    <a:pt x="1912340" y="50469"/>
                  </a:lnTo>
                  <a:lnTo>
                    <a:pt x="1913204" y="49695"/>
                  </a:lnTo>
                  <a:lnTo>
                    <a:pt x="1914004" y="48856"/>
                  </a:lnTo>
                  <a:lnTo>
                    <a:pt x="1914715" y="47929"/>
                  </a:lnTo>
                  <a:close/>
                </a:path>
                <a:path w="6496684" h="659129">
                  <a:moveTo>
                    <a:pt x="1924697" y="627443"/>
                  </a:moveTo>
                  <a:lnTo>
                    <a:pt x="1923796" y="626110"/>
                  </a:lnTo>
                  <a:lnTo>
                    <a:pt x="1921713" y="626110"/>
                  </a:lnTo>
                  <a:lnTo>
                    <a:pt x="1922907" y="629386"/>
                  </a:lnTo>
                  <a:lnTo>
                    <a:pt x="1923503" y="628942"/>
                  </a:lnTo>
                  <a:lnTo>
                    <a:pt x="1924392" y="628637"/>
                  </a:lnTo>
                  <a:lnTo>
                    <a:pt x="1924697" y="627443"/>
                  </a:lnTo>
                  <a:close/>
                </a:path>
                <a:path w="6496684" h="659129">
                  <a:moveTo>
                    <a:pt x="2026843" y="111201"/>
                  </a:moveTo>
                  <a:lnTo>
                    <a:pt x="2023414" y="111201"/>
                  </a:lnTo>
                  <a:lnTo>
                    <a:pt x="2023414" y="113131"/>
                  </a:lnTo>
                  <a:lnTo>
                    <a:pt x="2026843" y="113131"/>
                  </a:lnTo>
                  <a:lnTo>
                    <a:pt x="2026691" y="112395"/>
                  </a:lnTo>
                  <a:lnTo>
                    <a:pt x="2026843" y="111201"/>
                  </a:lnTo>
                  <a:close/>
                </a:path>
                <a:path w="6496684" h="659129">
                  <a:moveTo>
                    <a:pt x="2176195" y="32308"/>
                  </a:moveTo>
                  <a:lnTo>
                    <a:pt x="2172614" y="30670"/>
                  </a:lnTo>
                  <a:lnTo>
                    <a:pt x="2170531" y="33947"/>
                  </a:lnTo>
                  <a:lnTo>
                    <a:pt x="2171725" y="35280"/>
                  </a:lnTo>
                  <a:lnTo>
                    <a:pt x="2173211" y="35433"/>
                  </a:lnTo>
                  <a:lnTo>
                    <a:pt x="2175002" y="35128"/>
                  </a:lnTo>
                  <a:lnTo>
                    <a:pt x="2176195" y="33350"/>
                  </a:lnTo>
                  <a:lnTo>
                    <a:pt x="2176195" y="32308"/>
                  </a:lnTo>
                  <a:close/>
                </a:path>
                <a:path w="6496684" h="659129">
                  <a:moveTo>
                    <a:pt x="2210879" y="113880"/>
                  </a:moveTo>
                  <a:lnTo>
                    <a:pt x="2207603" y="111798"/>
                  </a:lnTo>
                  <a:lnTo>
                    <a:pt x="2207006" y="112991"/>
                  </a:lnTo>
                  <a:lnTo>
                    <a:pt x="2205825" y="114477"/>
                  </a:lnTo>
                  <a:lnTo>
                    <a:pt x="2206421" y="116268"/>
                  </a:lnTo>
                  <a:lnTo>
                    <a:pt x="2208060" y="116713"/>
                  </a:lnTo>
                  <a:lnTo>
                    <a:pt x="2209241" y="117449"/>
                  </a:lnTo>
                  <a:lnTo>
                    <a:pt x="2209736" y="116230"/>
                  </a:lnTo>
                  <a:lnTo>
                    <a:pt x="2210270" y="115049"/>
                  </a:lnTo>
                  <a:lnTo>
                    <a:pt x="2210879" y="113880"/>
                  </a:lnTo>
                  <a:close/>
                </a:path>
                <a:path w="6496684" h="659129">
                  <a:moveTo>
                    <a:pt x="2211781" y="78447"/>
                  </a:moveTo>
                  <a:lnTo>
                    <a:pt x="2210879" y="77711"/>
                  </a:lnTo>
                  <a:lnTo>
                    <a:pt x="2211324" y="76962"/>
                  </a:lnTo>
                  <a:lnTo>
                    <a:pt x="2208644" y="76962"/>
                  </a:lnTo>
                  <a:lnTo>
                    <a:pt x="2210282" y="79946"/>
                  </a:lnTo>
                  <a:lnTo>
                    <a:pt x="2211781" y="78447"/>
                  </a:lnTo>
                  <a:close/>
                </a:path>
                <a:path w="6496684" h="659129">
                  <a:moveTo>
                    <a:pt x="2284590" y="652310"/>
                  </a:moveTo>
                  <a:lnTo>
                    <a:pt x="2283841" y="651560"/>
                  </a:lnTo>
                  <a:lnTo>
                    <a:pt x="2282660" y="650074"/>
                  </a:lnTo>
                  <a:lnTo>
                    <a:pt x="2281313" y="650824"/>
                  </a:lnTo>
                  <a:lnTo>
                    <a:pt x="2281313" y="653503"/>
                  </a:lnTo>
                  <a:lnTo>
                    <a:pt x="2284590" y="652310"/>
                  </a:lnTo>
                  <a:close/>
                </a:path>
                <a:path w="6496684" h="659129">
                  <a:moveTo>
                    <a:pt x="2294115" y="617918"/>
                  </a:moveTo>
                  <a:lnTo>
                    <a:pt x="2293670" y="617321"/>
                  </a:lnTo>
                  <a:lnTo>
                    <a:pt x="2293378" y="616432"/>
                  </a:lnTo>
                  <a:lnTo>
                    <a:pt x="2292185" y="616140"/>
                  </a:lnTo>
                  <a:lnTo>
                    <a:pt x="2290838" y="617029"/>
                  </a:lnTo>
                  <a:lnTo>
                    <a:pt x="2290838" y="619112"/>
                  </a:lnTo>
                  <a:lnTo>
                    <a:pt x="2294115" y="617918"/>
                  </a:lnTo>
                  <a:close/>
                </a:path>
                <a:path w="6496684" h="659129">
                  <a:moveTo>
                    <a:pt x="2308860" y="39154"/>
                  </a:moveTo>
                  <a:lnTo>
                    <a:pt x="2308110" y="38404"/>
                  </a:lnTo>
                  <a:lnTo>
                    <a:pt x="2308110" y="37668"/>
                  </a:lnTo>
                  <a:lnTo>
                    <a:pt x="2305431" y="37807"/>
                  </a:lnTo>
                  <a:lnTo>
                    <a:pt x="2306624" y="40944"/>
                  </a:lnTo>
                  <a:lnTo>
                    <a:pt x="2307069" y="40640"/>
                  </a:lnTo>
                  <a:lnTo>
                    <a:pt x="2307374" y="40347"/>
                  </a:lnTo>
                  <a:lnTo>
                    <a:pt x="2308860" y="39154"/>
                  </a:lnTo>
                  <a:close/>
                </a:path>
                <a:path w="6496684" h="659129">
                  <a:moveTo>
                    <a:pt x="2308860" y="9385"/>
                  </a:moveTo>
                  <a:lnTo>
                    <a:pt x="2307221" y="8191"/>
                  </a:lnTo>
                  <a:lnTo>
                    <a:pt x="2305888" y="11315"/>
                  </a:lnTo>
                  <a:lnTo>
                    <a:pt x="2306624" y="11315"/>
                  </a:lnTo>
                  <a:lnTo>
                    <a:pt x="2307069" y="11607"/>
                  </a:lnTo>
                  <a:lnTo>
                    <a:pt x="2308860" y="11023"/>
                  </a:lnTo>
                  <a:lnTo>
                    <a:pt x="2308860" y="9385"/>
                  </a:lnTo>
                  <a:close/>
                </a:path>
                <a:path w="6496684" h="659129">
                  <a:moveTo>
                    <a:pt x="2313622" y="617474"/>
                  </a:moveTo>
                  <a:lnTo>
                    <a:pt x="2311984" y="616280"/>
                  </a:lnTo>
                  <a:lnTo>
                    <a:pt x="2310650" y="619417"/>
                  </a:lnTo>
                  <a:lnTo>
                    <a:pt x="2311247" y="619417"/>
                  </a:lnTo>
                  <a:lnTo>
                    <a:pt x="2311844" y="619709"/>
                  </a:lnTo>
                  <a:lnTo>
                    <a:pt x="2313622" y="619112"/>
                  </a:lnTo>
                  <a:lnTo>
                    <a:pt x="2313622" y="617474"/>
                  </a:lnTo>
                  <a:close/>
                </a:path>
                <a:path w="6496684" h="659129">
                  <a:moveTo>
                    <a:pt x="2347722" y="107772"/>
                  </a:moveTo>
                  <a:lnTo>
                    <a:pt x="2347582" y="107048"/>
                  </a:lnTo>
                  <a:lnTo>
                    <a:pt x="2347341" y="106349"/>
                  </a:lnTo>
                  <a:lnTo>
                    <a:pt x="2346985" y="105689"/>
                  </a:lnTo>
                  <a:lnTo>
                    <a:pt x="2344890" y="105841"/>
                  </a:lnTo>
                  <a:lnTo>
                    <a:pt x="2346083" y="108966"/>
                  </a:lnTo>
                  <a:lnTo>
                    <a:pt x="2346680" y="108673"/>
                  </a:lnTo>
                  <a:lnTo>
                    <a:pt x="2347722" y="107772"/>
                  </a:lnTo>
                  <a:close/>
                </a:path>
                <a:path w="6496684" h="659129">
                  <a:moveTo>
                    <a:pt x="2357551" y="647242"/>
                  </a:moveTo>
                  <a:lnTo>
                    <a:pt x="2357259" y="645160"/>
                  </a:lnTo>
                  <a:lnTo>
                    <a:pt x="2355621" y="645160"/>
                  </a:lnTo>
                  <a:lnTo>
                    <a:pt x="2354719" y="648436"/>
                  </a:lnTo>
                  <a:lnTo>
                    <a:pt x="2356802" y="648436"/>
                  </a:lnTo>
                  <a:lnTo>
                    <a:pt x="2357107" y="647700"/>
                  </a:lnTo>
                  <a:lnTo>
                    <a:pt x="2357551" y="647242"/>
                  </a:lnTo>
                  <a:close/>
                </a:path>
                <a:path w="6496684" h="659129">
                  <a:moveTo>
                    <a:pt x="2366632" y="75171"/>
                  </a:moveTo>
                  <a:lnTo>
                    <a:pt x="2364702" y="73990"/>
                  </a:lnTo>
                  <a:lnTo>
                    <a:pt x="2364702" y="72796"/>
                  </a:lnTo>
                  <a:lnTo>
                    <a:pt x="2363660" y="73533"/>
                  </a:lnTo>
                  <a:lnTo>
                    <a:pt x="2362022" y="74282"/>
                  </a:lnTo>
                  <a:lnTo>
                    <a:pt x="2361717" y="76073"/>
                  </a:lnTo>
                  <a:lnTo>
                    <a:pt x="2362619" y="79197"/>
                  </a:lnTo>
                  <a:lnTo>
                    <a:pt x="2364702" y="77711"/>
                  </a:lnTo>
                  <a:lnTo>
                    <a:pt x="2366340" y="76962"/>
                  </a:lnTo>
                  <a:lnTo>
                    <a:pt x="2366632" y="75171"/>
                  </a:lnTo>
                  <a:close/>
                </a:path>
                <a:path w="6496684" h="659129">
                  <a:moveTo>
                    <a:pt x="2388666" y="590829"/>
                  </a:moveTo>
                  <a:lnTo>
                    <a:pt x="2387181" y="589495"/>
                  </a:lnTo>
                  <a:lnTo>
                    <a:pt x="2387181" y="588149"/>
                  </a:lnTo>
                  <a:lnTo>
                    <a:pt x="2385987" y="588899"/>
                  </a:lnTo>
                  <a:lnTo>
                    <a:pt x="2384348" y="589343"/>
                  </a:lnTo>
                  <a:lnTo>
                    <a:pt x="2383752" y="591121"/>
                  </a:lnTo>
                  <a:lnTo>
                    <a:pt x="2384348" y="594398"/>
                  </a:lnTo>
                  <a:lnTo>
                    <a:pt x="2386444" y="593217"/>
                  </a:lnTo>
                  <a:lnTo>
                    <a:pt x="2388070" y="592912"/>
                  </a:lnTo>
                  <a:lnTo>
                    <a:pt x="2388666" y="590829"/>
                  </a:lnTo>
                  <a:close/>
                </a:path>
                <a:path w="6496684" h="659129">
                  <a:moveTo>
                    <a:pt x="2390902" y="330174"/>
                  </a:moveTo>
                  <a:lnTo>
                    <a:pt x="2390762" y="328980"/>
                  </a:lnTo>
                  <a:lnTo>
                    <a:pt x="2388819" y="328980"/>
                  </a:lnTo>
                  <a:lnTo>
                    <a:pt x="2388819" y="330174"/>
                  </a:lnTo>
                  <a:lnTo>
                    <a:pt x="2388070" y="332562"/>
                  </a:lnTo>
                  <a:lnTo>
                    <a:pt x="2390762" y="332562"/>
                  </a:lnTo>
                  <a:lnTo>
                    <a:pt x="2390902" y="331368"/>
                  </a:lnTo>
                  <a:lnTo>
                    <a:pt x="2390902" y="330174"/>
                  </a:lnTo>
                  <a:close/>
                </a:path>
                <a:path w="6496684" h="659129">
                  <a:moveTo>
                    <a:pt x="2430361" y="72948"/>
                  </a:moveTo>
                  <a:lnTo>
                    <a:pt x="2429472" y="72199"/>
                  </a:lnTo>
                  <a:lnTo>
                    <a:pt x="2429472" y="71450"/>
                  </a:lnTo>
                  <a:lnTo>
                    <a:pt x="2426639" y="71602"/>
                  </a:lnTo>
                  <a:lnTo>
                    <a:pt x="2427833" y="74879"/>
                  </a:lnTo>
                  <a:lnTo>
                    <a:pt x="2428430" y="74434"/>
                  </a:lnTo>
                  <a:lnTo>
                    <a:pt x="2428583" y="74129"/>
                  </a:lnTo>
                  <a:lnTo>
                    <a:pt x="2430361" y="72948"/>
                  </a:lnTo>
                  <a:close/>
                </a:path>
                <a:path w="6496684" h="659129">
                  <a:moveTo>
                    <a:pt x="2454783" y="618363"/>
                  </a:moveTo>
                  <a:lnTo>
                    <a:pt x="2454033" y="617626"/>
                  </a:lnTo>
                  <a:lnTo>
                    <a:pt x="2452852" y="616140"/>
                  </a:lnTo>
                  <a:lnTo>
                    <a:pt x="2451354" y="616877"/>
                  </a:lnTo>
                  <a:lnTo>
                    <a:pt x="2451506" y="619556"/>
                  </a:lnTo>
                  <a:lnTo>
                    <a:pt x="2454783" y="618363"/>
                  </a:lnTo>
                  <a:close/>
                </a:path>
                <a:path w="6496684" h="659129">
                  <a:moveTo>
                    <a:pt x="2493200" y="47040"/>
                  </a:moveTo>
                  <a:lnTo>
                    <a:pt x="2492908" y="45250"/>
                  </a:lnTo>
                  <a:lnTo>
                    <a:pt x="2490965" y="42430"/>
                  </a:lnTo>
                  <a:lnTo>
                    <a:pt x="2489479" y="44805"/>
                  </a:lnTo>
                  <a:lnTo>
                    <a:pt x="2488133" y="45999"/>
                  </a:lnTo>
                  <a:lnTo>
                    <a:pt x="2488438" y="47790"/>
                  </a:lnTo>
                  <a:lnTo>
                    <a:pt x="2490076" y="49276"/>
                  </a:lnTo>
                  <a:lnTo>
                    <a:pt x="2490965" y="49276"/>
                  </a:lnTo>
                  <a:lnTo>
                    <a:pt x="2491714" y="48234"/>
                  </a:lnTo>
                  <a:lnTo>
                    <a:pt x="2493200" y="47040"/>
                  </a:lnTo>
                  <a:close/>
                </a:path>
                <a:path w="6496684" h="659129">
                  <a:moveTo>
                    <a:pt x="2498560" y="623430"/>
                  </a:moveTo>
                  <a:lnTo>
                    <a:pt x="2497366" y="622833"/>
                  </a:lnTo>
                  <a:lnTo>
                    <a:pt x="2497963" y="622681"/>
                  </a:lnTo>
                  <a:lnTo>
                    <a:pt x="2496769" y="620903"/>
                  </a:lnTo>
                  <a:lnTo>
                    <a:pt x="2496032" y="621792"/>
                  </a:lnTo>
                  <a:lnTo>
                    <a:pt x="2495283" y="621792"/>
                  </a:lnTo>
                  <a:lnTo>
                    <a:pt x="2495435" y="624624"/>
                  </a:lnTo>
                  <a:lnTo>
                    <a:pt x="2498560" y="623430"/>
                  </a:lnTo>
                  <a:close/>
                </a:path>
                <a:path w="6496684" h="659129">
                  <a:moveTo>
                    <a:pt x="2610383" y="14884"/>
                  </a:moveTo>
                  <a:lnTo>
                    <a:pt x="2609939" y="14287"/>
                  </a:lnTo>
                  <a:lnTo>
                    <a:pt x="2609786" y="13246"/>
                  </a:lnTo>
                  <a:lnTo>
                    <a:pt x="2607106" y="13246"/>
                  </a:lnTo>
                  <a:lnTo>
                    <a:pt x="2607259" y="15925"/>
                  </a:lnTo>
                  <a:lnTo>
                    <a:pt x="2610383" y="14884"/>
                  </a:lnTo>
                  <a:close/>
                </a:path>
                <a:path w="6496684" h="659129">
                  <a:moveTo>
                    <a:pt x="2654160" y="39598"/>
                  </a:moveTo>
                  <a:lnTo>
                    <a:pt x="2653563" y="37515"/>
                  </a:lnTo>
                  <a:lnTo>
                    <a:pt x="2651925" y="37515"/>
                  </a:lnTo>
                  <a:lnTo>
                    <a:pt x="2650883" y="39154"/>
                  </a:lnTo>
                  <a:lnTo>
                    <a:pt x="2653868" y="40487"/>
                  </a:lnTo>
                  <a:lnTo>
                    <a:pt x="2653868" y="39890"/>
                  </a:lnTo>
                  <a:lnTo>
                    <a:pt x="2654160" y="39598"/>
                  </a:lnTo>
                  <a:close/>
                </a:path>
                <a:path w="6496684" h="659129">
                  <a:moveTo>
                    <a:pt x="2687967" y="117005"/>
                  </a:moveTo>
                  <a:lnTo>
                    <a:pt x="2681706" y="112090"/>
                  </a:lnTo>
                  <a:lnTo>
                    <a:pt x="2681414" y="112242"/>
                  </a:lnTo>
                  <a:lnTo>
                    <a:pt x="2686621" y="118491"/>
                  </a:lnTo>
                  <a:lnTo>
                    <a:pt x="2687967" y="117005"/>
                  </a:lnTo>
                  <a:close/>
                </a:path>
                <a:path w="6496684" h="659129">
                  <a:moveTo>
                    <a:pt x="2726525" y="70116"/>
                  </a:moveTo>
                  <a:lnTo>
                    <a:pt x="2723248" y="68033"/>
                  </a:lnTo>
                  <a:lnTo>
                    <a:pt x="2722803" y="69227"/>
                  </a:lnTo>
                  <a:lnTo>
                    <a:pt x="2721470" y="70713"/>
                  </a:lnTo>
                  <a:lnTo>
                    <a:pt x="2722067" y="72491"/>
                  </a:lnTo>
                  <a:lnTo>
                    <a:pt x="2723845" y="72948"/>
                  </a:lnTo>
                  <a:lnTo>
                    <a:pt x="2724886" y="73685"/>
                  </a:lnTo>
                  <a:lnTo>
                    <a:pt x="2726525" y="70116"/>
                  </a:lnTo>
                  <a:close/>
                </a:path>
                <a:path w="6496684" h="659129">
                  <a:moveTo>
                    <a:pt x="3116351" y="584276"/>
                  </a:moveTo>
                  <a:lnTo>
                    <a:pt x="3115614" y="583387"/>
                  </a:lnTo>
                  <a:lnTo>
                    <a:pt x="3115614" y="582637"/>
                  </a:lnTo>
                  <a:lnTo>
                    <a:pt x="3112630" y="584428"/>
                  </a:lnTo>
                  <a:lnTo>
                    <a:pt x="3114268" y="585774"/>
                  </a:lnTo>
                  <a:lnTo>
                    <a:pt x="3114865" y="585470"/>
                  </a:lnTo>
                  <a:lnTo>
                    <a:pt x="3114865" y="585177"/>
                  </a:lnTo>
                  <a:lnTo>
                    <a:pt x="3116351" y="584276"/>
                  </a:lnTo>
                  <a:close/>
                </a:path>
                <a:path w="6496684" h="659129">
                  <a:moveTo>
                    <a:pt x="3150006" y="589635"/>
                  </a:moveTo>
                  <a:lnTo>
                    <a:pt x="3149854" y="586955"/>
                  </a:lnTo>
                  <a:lnTo>
                    <a:pt x="3146729" y="588149"/>
                  </a:lnTo>
                  <a:lnTo>
                    <a:pt x="3147174" y="588594"/>
                  </a:lnTo>
                  <a:lnTo>
                    <a:pt x="3147326" y="588899"/>
                  </a:lnTo>
                  <a:lnTo>
                    <a:pt x="3148520" y="590384"/>
                  </a:lnTo>
                  <a:lnTo>
                    <a:pt x="3149257" y="589635"/>
                  </a:lnTo>
                  <a:lnTo>
                    <a:pt x="3150006" y="589635"/>
                  </a:lnTo>
                  <a:close/>
                </a:path>
                <a:path w="6496684" h="659129">
                  <a:moveTo>
                    <a:pt x="3267037" y="29629"/>
                  </a:moveTo>
                  <a:lnTo>
                    <a:pt x="3266744" y="29032"/>
                  </a:lnTo>
                  <a:lnTo>
                    <a:pt x="3266440" y="28282"/>
                  </a:lnTo>
                  <a:lnTo>
                    <a:pt x="3263912" y="28282"/>
                  </a:lnTo>
                  <a:lnTo>
                    <a:pt x="3265703" y="31267"/>
                  </a:lnTo>
                  <a:lnTo>
                    <a:pt x="3267037" y="29629"/>
                  </a:lnTo>
                  <a:close/>
                </a:path>
                <a:path w="6496684" h="659129">
                  <a:moveTo>
                    <a:pt x="3297859" y="43027"/>
                  </a:moveTo>
                  <a:lnTo>
                    <a:pt x="3296526" y="39154"/>
                  </a:lnTo>
                  <a:lnTo>
                    <a:pt x="3295332" y="39890"/>
                  </a:lnTo>
                  <a:lnTo>
                    <a:pt x="3293541" y="40043"/>
                  </a:lnTo>
                  <a:lnTo>
                    <a:pt x="3292945" y="42125"/>
                  </a:lnTo>
                  <a:lnTo>
                    <a:pt x="3294583" y="43472"/>
                  </a:lnTo>
                  <a:lnTo>
                    <a:pt x="3294583" y="44805"/>
                  </a:lnTo>
                  <a:lnTo>
                    <a:pt x="3297859" y="43027"/>
                  </a:lnTo>
                  <a:close/>
                </a:path>
                <a:path w="6496684" h="659129">
                  <a:moveTo>
                    <a:pt x="3368738" y="582637"/>
                  </a:moveTo>
                  <a:lnTo>
                    <a:pt x="3365766" y="584276"/>
                  </a:lnTo>
                  <a:lnTo>
                    <a:pt x="3367252" y="585622"/>
                  </a:lnTo>
                  <a:lnTo>
                    <a:pt x="3368002" y="585317"/>
                  </a:lnTo>
                  <a:lnTo>
                    <a:pt x="3368738" y="585317"/>
                  </a:lnTo>
                  <a:lnTo>
                    <a:pt x="3368738" y="582637"/>
                  </a:lnTo>
                  <a:close/>
                </a:path>
                <a:path w="6496684" h="659129">
                  <a:moveTo>
                    <a:pt x="3403142" y="613600"/>
                  </a:moveTo>
                  <a:lnTo>
                    <a:pt x="3402368" y="612736"/>
                  </a:lnTo>
                  <a:lnTo>
                    <a:pt x="3401517" y="611936"/>
                  </a:lnTo>
                  <a:lnTo>
                    <a:pt x="3400602" y="611225"/>
                  </a:lnTo>
                  <a:lnTo>
                    <a:pt x="3399269" y="612863"/>
                  </a:lnTo>
                  <a:lnTo>
                    <a:pt x="3402088" y="615099"/>
                  </a:lnTo>
                  <a:lnTo>
                    <a:pt x="3403142" y="613600"/>
                  </a:lnTo>
                  <a:close/>
                </a:path>
                <a:path w="6496684" h="659129">
                  <a:moveTo>
                    <a:pt x="3437534" y="582942"/>
                  </a:moveTo>
                  <a:lnTo>
                    <a:pt x="3435896" y="581748"/>
                  </a:lnTo>
                  <a:lnTo>
                    <a:pt x="3433508" y="584428"/>
                  </a:lnTo>
                  <a:lnTo>
                    <a:pt x="3435146" y="585622"/>
                  </a:lnTo>
                  <a:lnTo>
                    <a:pt x="3437534" y="582942"/>
                  </a:lnTo>
                  <a:close/>
                </a:path>
                <a:path w="6496684" h="659129">
                  <a:moveTo>
                    <a:pt x="3582416" y="35280"/>
                  </a:moveTo>
                  <a:lnTo>
                    <a:pt x="3581844" y="34340"/>
                  </a:lnTo>
                  <a:lnTo>
                    <a:pt x="3581146" y="33489"/>
                  </a:lnTo>
                  <a:lnTo>
                    <a:pt x="3580333" y="32753"/>
                  </a:lnTo>
                  <a:lnTo>
                    <a:pt x="3578834" y="33642"/>
                  </a:lnTo>
                  <a:lnTo>
                    <a:pt x="3580777" y="36322"/>
                  </a:lnTo>
                  <a:lnTo>
                    <a:pt x="3582416" y="35280"/>
                  </a:lnTo>
                  <a:close/>
                </a:path>
                <a:path w="6496684" h="659129">
                  <a:moveTo>
                    <a:pt x="3623957" y="7747"/>
                  </a:moveTo>
                  <a:lnTo>
                    <a:pt x="3623665" y="5956"/>
                  </a:lnTo>
                  <a:lnTo>
                    <a:pt x="3621875" y="4762"/>
                  </a:lnTo>
                  <a:lnTo>
                    <a:pt x="3620833" y="4762"/>
                  </a:lnTo>
                  <a:lnTo>
                    <a:pt x="3619042" y="8343"/>
                  </a:lnTo>
                  <a:lnTo>
                    <a:pt x="3622319" y="10426"/>
                  </a:lnTo>
                  <a:lnTo>
                    <a:pt x="3622916" y="9232"/>
                  </a:lnTo>
                  <a:lnTo>
                    <a:pt x="3623957" y="7747"/>
                  </a:lnTo>
                  <a:close/>
                </a:path>
                <a:path w="6496684" h="659129">
                  <a:moveTo>
                    <a:pt x="3650018" y="8191"/>
                  </a:moveTo>
                  <a:lnTo>
                    <a:pt x="3649421" y="8343"/>
                  </a:lnTo>
                  <a:lnTo>
                    <a:pt x="3648075" y="7150"/>
                  </a:lnTo>
                  <a:lnTo>
                    <a:pt x="3648049" y="9334"/>
                  </a:lnTo>
                  <a:lnTo>
                    <a:pt x="3647338" y="11607"/>
                  </a:lnTo>
                  <a:lnTo>
                    <a:pt x="3650018" y="11607"/>
                  </a:lnTo>
                  <a:lnTo>
                    <a:pt x="3650018" y="8343"/>
                  </a:lnTo>
                  <a:lnTo>
                    <a:pt x="3650018" y="8191"/>
                  </a:lnTo>
                  <a:close/>
                </a:path>
                <a:path w="6496684" h="659129">
                  <a:moveTo>
                    <a:pt x="3743375" y="5207"/>
                  </a:moveTo>
                  <a:lnTo>
                    <a:pt x="3737419" y="0"/>
                  </a:lnTo>
                  <a:lnTo>
                    <a:pt x="3736670" y="749"/>
                  </a:lnTo>
                  <a:lnTo>
                    <a:pt x="3742029" y="6705"/>
                  </a:lnTo>
                  <a:lnTo>
                    <a:pt x="3743375" y="5207"/>
                  </a:lnTo>
                  <a:close/>
                </a:path>
                <a:path w="6496684" h="659129">
                  <a:moveTo>
                    <a:pt x="4463313" y="39890"/>
                  </a:moveTo>
                  <a:lnTo>
                    <a:pt x="4462869" y="39306"/>
                  </a:lnTo>
                  <a:lnTo>
                    <a:pt x="4462564" y="39154"/>
                  </a:lnTo>
                  <a:lnTo>
                    <a:pt x="4461383" y="37668"/>
                  </a:lnTo>
                  <a:lnTo>
                    <a:pt x="4460037" y="38404"/>
                  </a:lnTo>
                  <a:lnTo>
                    <a:pt x="4460189" y="41084"/>
                  </a:lnTo>
                  <a:lnTo>
                    <a:pt x="4463313" y="39890"/>
                  </a:lnTo>
                  <a:close/>
                </a:path>
                <a:path w="6496684" h="659129">
                  <a:moveTo>
                    <a:pt x="4534789" y="617626"/>
                  </a:moveTo>
                  <a:lnTo>
                    <a:pt x="4529569" y="611517"/>
                  </a:lnTo>
                  <a:lnTo>
                    <a:pt x="4528083" y="613156"/>
                  </a:lnTo>
                  <a:lnTo>
                    <a:pt x="4534484" y="617918"/>
                  </a:lnTo>
                  <a:lnTo>
                    <a:pt x="4534789" y="617626"/>
                  </a:lnTo>
                  <a:close/>
                </a:path>
                <a:path w="6496684" h="659129">
                  <a:moveTo>
                    <a:pt x="4565459" y="43027"/>
                  </a:moveTo>
                  <a:lnTo>
                    <a:pt x="4564316" y="42875"/>
                  </a:lnTo>
                  <a:lnTo>
                    <a:pt x="4563173" y="42875"/>
                  </a:lnTo>
                  <a:lnTo>
                    <a:pt x="4562030" y="43027"/>
                  </a:lnTo>
                  <a:lnTo>
                    <a:pt x="4562030" y="44805"/>
                  </a:lnTo>
                  <a:lnTo>
                    <a:pt x="4563173" y="44958"/>
                  </a:lnTo>
                  <a:lnTo>
                    <a:pt x="4564316" y="44958"/>
                  </a:lnTo>
                  <a:lnTo>
                    <a:pt x="4565459" y="44805"/>
                  </a:lnTo>
                  <a:lnTo>
                    <a:pt x="4565307" y="44208"/>
                  </a:lnTo>
                  <a:lnTo>
                    <a:pt x="4565459" y="43027"/>
                  </a:lnTo>
                  <a:close/>
                </a:path>
                <a:path w="6496684" h="659129">
                  <a:moveTo>
                    <a:pt x="4575289" y="583679"/>
                  </a:moveTo>
                  <a:lnTo>
                    <a:pt x="4574400" y="582942"/>
                  </a:lnTo>
                  <a:lnTo>
                    <a:pt x="4574400" y="582193"/>
                  </a:lnTo>
                  <a:lnTo>
                    <a:pt x="4571568" y="582345"/>
                  </a:lnTo>
                  <a:lnTo>
                    <a:pt x="4572762" y="585622"/>
                  </a:lnTo>
                  <a:lnTo>
                    <a:pt x="4573346" y="585177"/>
                  </a:lnTo>
                  <a:lnTo>
                    <a:pt x="4573498" y="584873"/>
                  </a:lnTo>
                  <a:lnTo>
                    <a:pt x="4575289" y="583679"/>
                  </a:lnTo>
                  <a:close/>
                </a:path>
                <a:path w="6496684" h="659129">
                  <a:moveTo>
                    <a:pt x="4686960" y="621944"/>
                  </a:moveTo>
                  <a:lnTo>
                    <a:pt x="4685322" y="620750"/>
                  </a:lnTo>
                  <a:lnTo>
                    <a:pt x="4682642" y="623582"/>
                  </a:lnTo>
                  <a:lnTo>
                    <a:pt x="4684725" y="624624"/>
                  </a:lnTo>
                  <a:lnTo>
                    <a:pt x="4686960" y="621944"/>
                  </a:lnTo>
                  <a:close/>
                </a:path>
                <a:path w="6496684" h="659129">
                  <a:moveTo>
                    <a:pt x="5193081" y="612559"/>
                  </a:moveTo>
                  <a:lnTo>
                    <a:pt x="5189499" y="612559"/>
                  </a:lnTo>
                  <a:lnTo>
                    <a:pt x="5189499" y="614502"/>
                  </a:lnTo>
                  <a:lnTo>
                    <a:pt x="5192928" y="614502"/>
                  </a:lnTo>
                  <a:lnTo>
                    <a:pt x="5193081" y="612559"/>
                  </a:lnTo>
                  <a:close/>
                </a:path>
                <a:path w="6496684" h="659129">
                  <a:moveTo>
                    <a:pt x="5361787" y="583539"/>
                  </a:moveTo>
                  <a:lnTo>
                    <a:pt x="5361190" y="582345"/>
                  </a:lnTo>
                  <a:lnTo>
                    <a:pt x="5361038" y="580555"/>
                  </a:lnTo>
                  <a:lnTo>
                    <a:pt x="5358955" y="579958"/>
                  </a:lnTo>
                  <a:lnTo>
                    <a:pt x="5355679" y="580263"/>
                  </a:lnTo>
                  <a:lnTo>
                    <a:pt x="5356872" y="582637"/>
                  </a:lnTo>
                  <a:lnTo>
                    <a:pt x="5357317" y="584276"/>
                  </a:lnTo>
                  <a:lnTo>
                    <a:pt x="5359108" y="585177"/>
                  </a:lnTo>
                  <a:lnTo>
                    <a:pt x="5360594" y="583539"/>
                  </a:lnTo>
                  <a:lnTo>
                    <a:pt x="5361787" y="583539"/>
                  </a:lnTo>
                  <a:close/>
                </a:path>
                <a:path w="6496684" h="659129">
                  <a:moveTo>
                    <a:pt x="5698744" y="626554"/>
                  </a:moveTo>
                  <a:lnTo>
                    <a:pt x="5697563" y="626414"/>
                  </a:lnTo>
                  <a:lnTo>
                    <a:pt x="5696369" y="626414"/>
                  </a:lnTo>
                  <a:lnTo>
                    <a:pt x="5695175" y="626554"/>
                  </a:lnTo>
                  <a:lnTo>
                    <a:pt x="5695175" y="628497"/>
                  </a:lnTo>
                  <a:lnTo>
                    <a:pt x="5698744" y="628497"/>
                  </a:lnTo>
                  <a:lnTo>
                    <a:pt x="5698604" y="627748"/>
                  </a:lnTo>
                  <a:lnTo>
                    <a:pt x="5698744" y="626554"/>
                  </a:lnTo>
                  <a:close/>
                </a:path>
                <a:path w="6496684" h="659129">
                  <a:moveTo>
                    <a:pt x="5795683" y="616585"/>
                  </a:moveTo>
                  <a:lnTo>
                    <a:pt x="5792698" y="618223"/>
                  </a:lnTo>
                  <a:lnTo>
                    <a:pt x="5794197" y="619556"/>
                  </a:lnTo>
                  <a:lnTo>
                    <a:pt x="5794794" y="619264"/>
                  </a:lnTo>
                  <a:lnTo>
                    <a:pt x="5795683" y="619264"/>
                  </a:lnTo>
                  <a:lnTo>
                    <a:pt x="5795683" y="616585"/>
                  </a:lnTo>
                  <a:close/>
                </a:path>
                <a:path w="6496684" h="659129">
                  <a:moveTo>
                    <a:pt x="5840349" y="593953"/>
                  </a:moveTo>
                  <a:lnTo>
                    <a:pt x="5840311" y="593801"/>
                  </a:lnTo>
                  <a:lnTo>
                    <a:pt x="5839752" y="591578"/>
                  </a:lnTo>
                  <a:lnTo>
                    <a:pt x="5838266" y="591578"/>
                  </a:lnTo>
                  <a:lnTo>
                    <a:pt x="5837225" y="594995"/>
                  </a:lnTo>
                  <a:lnTo>
                    <a:pt x="5839460" y="594995"/>
                  </a:lnTo>
                  <a:lnTo>
                    <a:pt x="5839612" y="593801"/>
                  </a:lnTo>
                  <a:lnTo>
                    <a:pt x="5840349" y="593953"/>
                  </a:lnTo>
                  <a:close/>
                </a:path>
                <a:path w="6496684" h="659129">
                  <a:moveTo>
                    <a:pt x="5951588" y="612267"/>
                  </a:moveTo>
                  <a:lnTo>
                    <a:pt x="5948159" y="612267"/>
                  </a:lnTo>
                  <a:lnTo>
                    <a:pt x="5948159" y="614197"/>
                  </a:lnTo>
                  <a:lnTo>
                    <a:pt x="5951588" y="614197"/>
                  </a:lnTo>
                  <a:lnTo>
                    <a:pt x="5951588" y="612267"/>
                  </a:lnTo>
                  <a:close/>
                </a:path>
                <a:path w="6496684" h="659129">
                  <a:moveTo>
                    <a:pt x="5951588" y="588302"/>
                  </a:moveTo>
                  <a:lnTo>
                    <a:pt x="5950839" y="586955"/>
                  </a:lnTo>
                  <a:lnTo>
                    <a:pt x="5948159" y="587108"/>
                  </a:lnTo>
                  <a:lnTo>
                    <a:pt x="5949353" y="590232"/>
                  </a:lnTo>
                  <a:lnTo>
                    <a:pt x="5949950" y="589788"/>
                  </a:lnTo>
                  <a:lnTo>
                    <a:pt x="5950089" y="589495"/>
                  </a:lnTo>
                  <a:lnTo>
                    <a:pt x="5951588" y="588302"/>
                  </a:lnTo>
                  <a:close/>
                </a:path>
                <a:path w="6496684" h="659129">
                  <a:moveTo>
                    <a:pt x="5951728" y="631913"/>
                  </a:moveTo>
                  <a:lnTo>
                    <a:pt x="5950089" y="630720"/>
                  </a:lnTo>
                  <a:lnTo>
                    <a:pt x="5948756" y="633857"/>
                  </a:lnTo>
                  <a:lnTo>
                    <a:pt x="5949353" y="633857"/>
                  </a:lnTo>
                  <a:lnTo>
                    <a:pt x="5949645" y="634149"/>
                  </a:lnTo>
                  <a:lnTo>
                    <a:pt x="5951728" y="633552"/>
                  </a:lnTo>
                  <a:lnTo>
                    <a:pt x="5951728" y="631913"/>
                  </a:lnTo>
                  <a:close/>
                </a:path>
                <a:path w="6496684" h="659129">
                  <a:moveTo>
                    <a:pt x="6282588" y="613600"/>
                  </a:moveTo>
                  <a:lnTo>
                    <a:pt x="6282296" y="611225"/>
                  </a:lnTo>
                  <a:lnTo>
                    <a:pt x="6280658" y="611225"/>
                  </a:lnTo>
                  <a:lnTo>
                    <a:pt x="6279756" y="614641"/>
                  </a:lnTo>
                  <a:lnTo>
                    <a:pt x="6281852" y="614641"/>
                  </a:lnTo>
                  <a:lnTo>
                    <a:pt x="6282144" y="613905"/>
                  </a:lnTo>
                  <a:lnTo>
                    <a:pt x="6282588" y="613600"/>
                  </a:lnTo>
                  <a:close/>
                </a:path>
                <a:path w="6496684" h="659129">
                  <a:moveTo>
                    <a:pt x="6388900" y="624624"/>
                  </a:moveTo>
                  <a:lnTo>
                    <a:pt x="6387566" y="623277"/>
                  </a:lnTo>
                  <a:lnTo>
                    <a:pt x="6386817" y="622236"/>
                  </a:lnTo>
                  <a:lnTo>
                    <a:pt x="6385928" y="623582"/>
                  </a:lnTo>
                  <a:lnTo>
                    <a:pt x="6384137" y="623722"/>
                  </a:lnTo>
                  <a:lnTo>
                    <a:pt x="6383845" y="625513"/>
                  </a:lnTo>
                  <a:lnTo>
                    <a:pt x="6384734" y="628637"/>
                  </a:lnTo>
                  <a:lnTo>
                    <a:pt x="6386817" y="627151"/>
                  </a:lnTo>
                  <a:lnTo>
                    <a:pt x="6388608" y="626402"/>
                  </a:lnTo>
                  <a:lnTo>
                    <a:pt x="6388900" y="624624"/>
                  </a:lnTo>
                  <a:close/>
                </a:path>
                <a:path w="6496684" h="659129">
                  <a:moveTo>
                    <a:pt x="6428359" y="652157"/>
                  </a:moveTo>
                  <a:lnTo>
                    <a:pt x="6427775" y="650074"/>
                  </a:lnTo>
                  <a:lnTo>
                    <a:pt x="6426136" y="650074"/>
                  </a:lnTo>
                  <a:lnTo>
                    <a:pt x="6425082" y="651713"/>
                  </a:lnTo>
                  <a:lnTo>
                    <a:pt x="6428067" y="653199"/>
                  </a:lnTo>
                  <a:lnTo>
                    <a:pt x="6428067" y="652462"/>
                  </a:lnTo>
                  <a:lnTo>
                    <a:pt x="6428359" y="652157"/>
                  </a:lnTo>
                  <a:close/>
                </a:path>
                <a:path w="6496684" h="659129">
                  <a:moveTo>
                    <a:pt x="6456807" y="593661"/>
                  </a:moveTo>
                  <a:lnTo>
                    <a:pt x="6456210" y="591870"/>
                  </a:lnTo>
                  <a:lnTo>
                    <a:pt x="6454572" y="591870"/>
                  </a:lnTo>
                  <a:lnTo>
                    <a:pt x="6453530" y="593356"/>
                  </a:lnTo>
                  <a:lnTo>
                    <a:pt x="6456502" y="594855"/>
                  </a:lnTo>
                  <a:lnTo>
                    <a:pt x="6456502" y="594106"/>
                  </a:lnTo>
                  <a:lnTo>
                    <a:pt x="6456807" y="593661"/>
                  </a:lnTo>
                  <a:close/>
                </a:path>
                <a:path w="6496684" h="659129">
                  <a:moveTo>
                    <a:pt x="6496418" y="647242"/>
                  </a:moveTo>
                  <a:lnTo>
                    <a:pt x="6493878" y="645020"/>
                  </a:lnTo>
                  <a:lnTo>
                    <a:pt x="6493586" y="645604"/>
                  </a:lnTo>
                  <a:lnTo>
                    <a:pt x="6492837" y="646506"/>
                  </a:lnTo>
                  <a:lnTo>
                    <a:pt x="6493535" y="647242"/>
                  </a:lnTo>
                  <a:lnTo>
                    <a:pt x="6494462" y="648068"/>
                  </a:lnTo>
                  <a:lnTo>
                    <a:pt x="6495364" y="648741"/>
                  </a:lnTo>
                  <a:lnTo>
                    <a:pt x="6496418" y="647242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1034878" y="7561605"/>
              <a:ext cx="7152640" cy="1524635"/>
            </a:xfrm>
            <a:custGeom>
              <a:avLst/>
              <a:gdLst/>
              <a:ahLst/>
              <a:cxnLst/>
              <a:rect l="l" t="t" r="r" b="b"/>
              <a:pathLst>
                <a:path w="7152640" h="1524634">
                  <a:moveTo>
                    <a:pt x="6553" y="69380"/>
                  </a:moveTo>
                  <a:lnTo>
                    <a:pt x="2527" y="63715"/>
                  </a:lnTo>
                  <a:lnTo>
                    <a:pt x="0" y="66243"/>
                  </a:lnTo>
                  <a:lnTo>
                    <a:pt x="5803" y="70116"/>
                  </a:lnTo>
                  <a:lnTo>
                    <a:pt x="6553" y="69380"/>
                  </a:lnTo>
                  <a:close/>
                </a:path>
                <a:path w="7152640" h="1524634">
                  <a:moveTo>
                    <a:pt x="46939" y="1854"/>
                  </a:moveTo>
                  <a:lnTo>
                    <a:pt x="46901" y="1041"/>
                  </a:lnTo>
                  <a:lnTo>
                    <a:pt x="46748" y="0"/>
                  </a:lnTo>
                  <a:lnTo>
                    <a:pt x="45110" y="0"/>
                  </a:lnTo>
                  <a:lnTo>
                    <a:pt x="44221" y="3276"/>
                  </a:lnTo>
                  <a:lnTo>
                    <a:pt x="46304" y="3276"/>
                  </a:lnTo>
                  <a:lnTo>
                    <a:pt x="46748" y="2603"/>
                  </a:lnTo>
                  <a:lnTo>
                    <a:pt x="46939" y="1854"/>
                  </a:lnTo>
                  <a:close/>
                </a:path>
                <a:path w="7152640" h="1524634">
                  <a:moveTo>
                    <a:pt x="71018" y="472782"/>
                  </a:moveTo>
                  <a:lnTo>
                    <a:pt x="67741" y="472782"/>
                  </a:lnTo>
                  <a:lnTo>
                    <a:pt x="67741" y="474573"/>
                  </a:lnTo>
                  <a:lnTo>
                    <a:pt x="71018" y="474573"/>
                  </a:lnTo>
                  <a:lnTo>
                    <a:pt x="71018" y="472782"/>
                  </a:lnTo>
                  <a:close/>
                </a:path>
                <a:path w="7152640" h="1524634">
                  <a:moveTo>
                    <a:pt x="80556" y="30822"/>
                  </a:moveTo>
                  <a:lnTo>
                    <a:pt x="79057" y="29337"/>
                  </a:lnTo>
                  <a:lnTo>
                    <a:pt x="73850" y="35433"/>
                  </a:lnTo>
                  <a:lnTo>
                    <a:pt x="74599" y="36029"/>
                  </a:lnTo>
                  <a:lnTo>
                    <a:pt x="80556" y="30822"/>
                  </a:lnTo>
                  <a:close/>
                </a:path>
                <a:path w="7152640" h="1524634">
                  <a:moveTo>
                    <a:pt x="81000" y="74879"/>
                  </a:moveTo>
                  <a:lnTo>
                    <a:pt x="78320" y="72644"/>
                  </a:lnTo>
                  <a:lnTo>
                    <a:pt x="78016" y="73177"/>
                  </a:lnTo>
                  <a:lnTo>
                    <a:pt x="77660" y="73672"/>
                  </a:lnTo>
                  <a:lnTo>
                    <a:pt x="77279" y="74142"/>
                  </a:lnTo>
                  <a:lnTo>
                    <a:pt x="78054" y="74955"/>
                  </a:lnTo>
                  <a:lnTo>
                    <a:pt x="78892" y="75704"/>
                  </a:lnTo>
                  <a:lnTo>
                    <a:pt x="79806" y="76365"/>
                  </a:lnTo>
                  <a:lnTo>
                    <a:pt x="81000" y="74879"/>
                  </a:lnTo>
                  <a:close/>
                </a:path>
                <a:path w="7152640" h="1524634">
                  <a:moveTo>
                    <a:pt x="220370" y="79349"/>
                  </a:moveTo>
                  <a:lnTo>
                    <a:pt x="217246" y="76822"/>
                  </a:lnTo>
                  <a:lnTo>
                    <a:pt x="216496" y="77711"/>
                  </a:lnTo>
                  <a:lnTo>
                    <a:pt x="215163" y="79502"/>
                  </a:lnTo>
                  <a:lnTo>
                    <a:pt x="215963" y="80632"/>
                  </a:lnTo>
                  <a:lnTo>
                    <a:pt x="217004" y="81470"/>
                  </a:lnTo>
                  <a:lnTo>
                    <a:pt x="218287" y="82029"/>
                  </a:lnTo>
                  <a:lnTo>
                    <a:pt x="218732" y="82029"/>
                  </a:lnTo>
                  <a:lnTo>
                    <a:pt x="220370" y="80238"/>
                  </a:lnTo>
                  <a:lnTo>
                    <a:pt x="220370" y="79349"/>
                  </a:lnTo>
                  <a:close/>
                </a:path>
                <a:path w="7152640" h="1524634">
                  <a:moveTo>
                    <a:pt x="294970" y="181762"/>
                  </a:moveTo>
                  <a:lnTo>
                    <a:pt x="294373" y="179679"/>
                  </a:lnTo>
                  <a:lnTo>
                    <a:pt x="292735" y="179679"/>
                  </a:lnTo>
                  <a:lnTo>
                    <a:pt x="291541" y="181317"/>
                  </a:lnTo>
                  <a:lnTo>
                    <a:pt x="294665" y="182803"/>
                  </a:lnTo>
                  <a:lnTo>
                    <a:pt x="294665" y="182067"/>
                  </a:lnTo>
                  <a:lnTo>
                    <a:pt x="294970" y="181762"/>
                  </a:lnTo>
                  <a:close/>
                </a:path>
                <a:path w="7152640" h="1524634">
                  <a:moveTo>
                    <a:pt x="299288" y="111506"/>
                  </a:moveTo>
                  <a:lnTo>
                    <a:pt x="297053" y="108229"/>
                  </a:lnTo>
                  <a:lnTo>
                    <a:pt x="296164" y="108966"/>
                  </a:lnTo>
                  <a:lnTo>
                    <a:pt x="294525" y="109562"/>
                  </a:lnTo>
                  <a:lnTo>
                    <a:pt x="294220" y="111645"/>
                  </a:lnTo>
                  <a:lnTo>
                    <a:pt x="296164" y="112839"/>
                  </a:lnTo>
                  <a:lnTo>
                    <a:pt x="296164" y="113880"/>
                  </a:lnTo>
                  <a:lnTo>
                    <a:pt x="299288" y="111506"/>
                  </a:lnTo>
                  <a:close/>
                </a:path>
                <a:path w="7152640" h="1524634">
                  <a:moveTo>
                    <a:pt x="299580" y="194868"/>
                  </a:moveTo>
                  <a:lnTo>
                    <a:pt x="296011" y="194868"/>
                  </a:lnTo>
                  <a:lnTo>
                    <a:pt x="296011" y="196799"/>
                  </a:lnTo>
                  <a:lnTo>
                    <a:pt x="299440" y="196799"/>
                  </a:lnTo>
                  <a:lnTo>
                    <a:pt x="299580" y="194868"/>
                  </a:lnTo>
                  <a:close/>
                </a:path>
                <a:path w="7152640" h="1524634">
                  <a:moveTo>
                    <a:pt x="324904" y="143205"/>
                  </a:moveTo>
                  <a:lnTo>
                    <a:pt x="324599" y="140830"/>
                  </a:lnTo>
                  <a:lnTo>
                    <a:pt x="322961" y="140830"/>
                  </a:lnTo>
                  <a:lnTo>
                    <a:pt x="322072" y="144246"/>
                  </a:lnTo>
                  <a:lnTo>
                    <a:pt x="324154" y="144246"/>
                  </a:lnTo>
                  <a:lnTo>
                    <a:pt x="324154" y="143510"/>
                  </a:lnTo>
                  <a:lnTo>
                    <a:pt x="324904" y="143205"/>
                  </a:lnTo>
                  <a:close/>
                </a:path>
                <a:path w="7152640" h="1524634">
                  <a:moveTo>
                    <a:pt x="332638" y="66700"/>
                  </a:moveTo>
                  <a:lnTo>
                    <a:pt x="331749" y="65506"/>
                  </a:lnTo>
                  <a:lnTo>
                    <a:pt x="331152" y="63715"/>
                  </a:lnTo>
                  <a:lnTo>
                    <a:pt x="329069" y="63423"/>
                  </a:lnTo>
                  <a:lnTo>
                    <a:pt x="325945" y="64604"/>
                  </a:lnTo>
                  <a:lnTo>
                    <a:pt x="327431" y="66700"/>
                  </a:lnTo>
                  <a:lnTo>
                    <a:pt x="328168" y="68478"/>
                  </a:lnTo>
                  <a:lnTo>
                    <a:pt x="330263" y="68783"/>
                  </a:lnTo>
                  <a:lnTo>
                    <a:pt x="331444" y="67437"/>
                  </a:lnTo>
                  <a:lnTo>
                    <a:pt x="332638" y="66700"/>
                  </a:lnTo>
                  <a:close/>
                </a:path>
                <a:path w="7152640" h="1524634">
                  <a:moveTo>
                    <a:pt x="368084" y="299961"/>
                  </a:moveTo>
                  <a:lnTo>
                    <a:pt x="367411" y="298996"/>
                  </a:lnTo>
                  <a:lnTo>
                    <a:pt x="366725" y="298170"/>
                  </a:lnTo>
                  <a:lnTo>
                    <a:pt x="365848" y="297281"/>
                  </a:lnTo>
                  <a:lnTo>
                    <a:pt x="365848" y="297129"/>
                  </a:lnTo>
                  <a:lnTo>
                    <a:pt x="364363" y="298170"/>
                  </a:lnTo>
                  <a:lnTo>
                    <a:pt x="364972" y="299173"/>
                  </a:lnTo>
                  <a:lnTo>
                    <a:pt x="365658" y="300126"/>
                  </a:lnTo>
                  <a:lnTo>
                    <a:pt x="366445" y="301002"/>
                  </a:lnTo>
                  <a:lnTo>
                    <a:pt x="368084" y="299961"/>
                  </a:lnTo>
                  <a:close/>
                </a:path>
                <a:path w="7152640" h="1524634">
                  <a:moveTo>
                    <a:pt x="372694" y="259473"/>
                  </a:moveTo>
                  <a:lnTo>
                    <a:pt x="372402" y="258724"/>
                  </a:lnTo>
                  <a:lnTo>
                    <a:pt x="372402" y="257975"/>
                  </a:lnTo>
                  <a:lnTo>
                    <a:pt x="369722" y="257975"/>
                  </a:lnTo>
                  <a:lnTo>
                    <a:pt x="371360" y="260959"/>
                  </a:lnTo>
                  <a:lnTo>
                    <a:pt x="372694" y="259473"/>
                  </a:lnTo>
                  <a:close/>
                </a:path>
                <a:path w="7152640" h="1524634">
                  <a:moveTo>
                    <a:pt x="372694" y="180873"/>
                  </a:moveTo>
                  <a:lnTo>
                    <a:pt x="371055" y="179679"/>
                  </a:lnTo>
                  <a:lnTo>
                    <a:pt x="368820" y="182359"/>
                  </a:lnTo>
                  <a:lnTo>
                    <a:pt x="369417" y="183400"/>
                  </a:lnTo>
                  <a:lnTo>
                    <a:pt x="370319" y="183400"/>
                  </a:lnTo>
                  <a:lnTo>
                    <a:pt x="371182" y="182626"/>
                  </a:lnTo>
                  <a:lnTo>
                    <a:pt x="371983" y="181787"/>
                  </a:lnTo>
                  <a:lnTo>
                    <a:pt x="372694" y="180873"/>
                  </a:lnTo>
                  <a:close/>
                </a:path>
                <a:path w="7152640" h="1524634">
                  <a:moveTo>
                    <a:pt x="411264" y="224790"/>
                  </a:moveTo>
                  <a:lnTo>
                    <a:pt x="407987" y="224790"/>
                  </a:lnTo>
                  <a:lnTo>
                    <a:pt x="407987" y="226568"/>
                  </a:lnTo>
                  <a:lnTo>
                    <a:pt x="411264" y="226568"/>
                  </a:lnTo>
                  <a:lnTo>
                    <a:pt x="411264" y="224790"/>
                  </a:lnTo>
                  <a:close/>
                </a:path>
                <a:path w="7152640" h="1524634">
                  <a:moveTo>
                    <a:pt x="474687" y="298170"/>
                  </a:moveTo>
                  <a:lnTo>
                    <a:pt x="474243" y="297573"/>
                  </a:lnTo>
                  <a:lnTo>
                    <a:pt x="473798" y="296684"/>
                  </a:lnTo>
                  <a:lnTo>
                    <a:pt x="472909" y="296392"/>
                  </a:lnTo>
                  <a:lnTo>
                    <a:pt x="471411" y="297281"/>
                  </a:lnTo>
                  <a:lnTo>
                    <a:pt x="471563" y="299364"/>
                  </a:lnTo>
                  <a:lnTo>
                    <a:pt x="474687" y="298170"/>
                  </a:lnTo>
                  <a:close/>
                </a:path>
                <a:path w="7152640" h="1524634">
                  <a:moveTo>
                    <a:pt x="479602" y="400443"/>
                  </a:moveTo>
                  <a:lnTo>
                    <a:pt x="479005" y="398653"/>
                  </a:lnTo>
                  <a:lnTo>
                    <a:pt x="477367" y="398653"/>
                  </a:lnTo>
                  <a:lnTo>
                    <a:pt x="476186" y="400138"/>
                  </a:lnTo>
                  <a:lnTo>
                    <a:pt x="479310" y="401624"/>
                  </a:lnTo>
                  <a:lnTo>
                    <a:pt x="479310" y="400888"/>
                  </a:lnTo>
                  <a:lnTo>
                    <a:pt x="479602" y="400443"/>
                  </a:lnTo>
                  <a:close/>
                </a:path>
                <a:path w="7152640" h="1524634">
                  <a:moveTo>
                    <a:pt x="659930" y="478294"/>
                  </a:moveTo>
                  <a:lnTo>
                    <a:pt x="659485" y="477697"/>
                  </a:lnTo>
                  <a:lnTo>
                    <a:pt x="659485" y="476948"/>
                  </a:lnTo>
                  <a:lnTo>
                    <a:pt x="656793" y="476948"/>
                  </a:lnTo>
                  <a:lnTo>
                    <a:pt x="658431" y="479933"/>
                  </a:lnTo>
                  <a:lnTo>
                    <a:pt x="659930" y="478294"/>
                  </a:lnTo>
                  <a:close/>
                </a:path>
                <a:path w="7152640" h="1524634">
                  <a:moveTo>
                    <a:pt x="873594" y="1188961"/>
                  </a:moveTo>
                  <a:lnTo>
                    <a:pt x="873455" y="1186129"/>
                  </a:lnTo>
                  <a:lnTo>
                    <a:pt x="870178" y="1187323"/>
                  </a:lnTo>
                  <a:lnTo>
                    <a:pt x="870623" y="1187907"/>
                  </a:lnTo>
                  <a:lnTo>
                    <a:pt x="870915" y="1188059"/>
                  </a:lnTo>
                  <a:lnTo>
                    <a:pt x="872109" y="1189850"/>
                  </a:lnTo>
                  <a:lnTo>
                    <a:pt x="872858" y="1188961"/>
                  </a:lnTo>
                  <a:lnTo>
                    <a:pt x="873594" y="1188961"/>
                  </a:lnTo>
                  <a:close/>
                </a:path>
                <a:path w="7152640" h="1524634">
                  <a:moveTo>
                    <a:pt x="1141323" y="1490700"/>
                  </a:moveTo>
                  <a:lnTo>
                    <a:pt x="1141285" y="1490395"/>
                  </a:lnTo>
                  <a:lnTo>
                    <a:pt x="1141031" y="1488617"/>
                  </a:lnTo>
                  <a:lnTo>
                    <a:pt x="1139393" y="1488617"/>
                  </a:lnTo>
                  <a:lnTo>
                    <a:pt x="1138491" y="1491881"/>
                  </a:lnTo>
                  <a:lnTo>
                    <a:pt x="1140574" y="1491881"/>
                  </a:lnTo>
                  <a:lnTo>
                    <a:pt x="1140726" y="1490395"/>
                  </a:lnTo>
                  <a:lnTo>
                    <a:pt x="1141323" y="1490700"/>
                  </a:lnTo>
                  <a:close/>
                </a:path>
                <a:path w="7152640" h="1524634">
                  <a:moveTo>
                    <a:pt x="1170355" y="1164399"/>
                  </a:moveTo>
                  <a:lnTo>
                    <a:pt x="1167676" y="1162164"/>
                  </a:lnTo>
                  <a:lnTo>
                    <a:pt x="1166634" y="1162608"/>
                  </a:lnTo>
                  <a:lnTo>
                    <a:pt x="1165898" y="1162761"/>
                  </a:lnTo>
                  <a:lnTo>
                    <a:pt x="1167384" y="1164539"/>
                  </a:lnTo>
                  <a:lnTo>
                    <a:pt x="1168273" y="1165136"/>
                  </a:lnTo>
                  <a:lnTo>
                    <a:pt x="1169174" y="1166025"/>
                  </a:lnTo>
                  <a:lnTo>
                    <a:pt x="1170355" y="1164399"/>
                  </a:lnTo>
                  <a:close/>
                </a:path>
                <a:path w="7152640" h="1524634">
                  <a:moveTo>
                    <a:pt x="1228725" y="1490103"/>
                  </a:moveTo>
                  <a:lnTo>
                    <a:pt x="1228280" y="1489659"/>
                  </a:lnTo>
                  <a:lnTo>
                    <a:pt x="1227836" y="1488617"/>
                  </a:lnTo>
                  <a:lnTo>
                    <a:pt x="1225448" y="1488617"/>
                  </a:lnTo>
                  <a:lnTo>
                    <a:pt x="1225600" y="1491284"/>
                  </a:lnTo>
                  <a:lnTo>
                    <a:pt x="1228725" y="1490103"/>
                  </a:lnTo>
                  <a:close/>
                </a:path>
                <a:path w="7152640" h="1524634">
                  <a:moveTo>
                    <a:pt x="1287843" y="1520469"/>
                  </a:moveTo>
                  <a:lnTo>
                    <a:pt x="1286357" y="1517484"/>
                  </a:lnTo>
                  <a:lnTo>
                    <a:pt x="1284566" y="1519275"/>
                  </a:lnTo>
                  <a:lnTo>
                    <a:pt x="1282776" y="1520761"/>
                  </a:lnTo>
                  <a:lnTo>
                    <a:pt x="1282484" y="1521663"/>
                  </a:lnTo>
                  <a:lnTo>
                    <a:pt x="1284859" y="1522996"/>
                  </a:lnTo>
                  <a:lnTo>
                    <a:pt x="1284859" y="1523885"/>
                  </a:lnTo>
                  <a:lnTo>
                    <a:pt x="1285913" y="1522996"/>
                  </a:lnTo>
                  <a:lnTo>
                    <a:pt x="1287551" y="1521663"/>
                  </a:lnTo>
                  <a:lnTo>
                    <a:pt x="1287843" y="1520469"/>
                  </a:lnTo>
                  <a:close/>
                </a:path>
                <a:path w="7152640" h="1524634">
                  <a:moveTo>
                    <a:pt x="1423339" y="1485036"/>
                  </a:moveTo>
                  <a:lnTo>
                    <a:pt x="1423047" y="1484299"/>
                  </a:lnTo>
                  <a:lnTo>
                    <a:pt x="1422742" y="1484299"/>
                  </a:lnTo>
                  <a:lnTo>
                    <a:pt x="1421853" y="1482801"/>
                  </a:lnTo>
                  <a:lnTo>
                    <a:pt x="1420215" y="1483550"/>
                  </a:lnTo>
                  <a:lnTo>
                    <a:pt x="1422006" y="1486522"/>
                  </a:lnTo>
                  <a:lnTo>
                    <a:pt x="1423339" y="1485036"/>
                  </a:lnTo>
                  <a:close/>
                </a:path>
                <a:path w="7152640" h="1524634">
                  <a:moveTo>
                    <a:pt x="2473845" y="799985"/>
                  </a:moveTo>
                  <a:lnTo>
                    <a:pt x="2473693" y="797306"/>
                  </a:lnTo>
                  <a:lnTo>
                    <a:pt x="2470416" y="798499"/>
                  </a:lnTo>
                  <a:lnTo>
                    <a:pt x="2470861" y="799084"/>
                  </a:lnTo>
                  <a:lnTo>
                    <a:pt x="2471166" y="799985"/>
                  </a:lnTo>
                  <a:lnTo>
                    <a:pt x="2473845" y="799985"/>
                  </a:lnTo>
                  <a:close/>
                </a:path>
                <a:path w="7152640" h="1524634">
                  <a:moveTo>
                    <a:pt x="2546807" y="1124940"/>
                  </a:moveTo>
                  <a:lnTo>
                    <a:pt x="2546502" y="1124343"/>
                  </a:lnTo>
                  <a:lnTo>
                    <a:pt x="2546210" y="1123607"/>
                  </a:lnTo>
                  <a:lnTo>
                    <a:pt x="2543683" y="1123607"/>
                  </a:lnTo>
                  <a:lnTo>
                    <a:pt x="2545461" y="1126578"/>
                  </a:lnTo>
                  <a:lnTo>
                    <a:pt x="2546807" y="1124940"/>
                  </a:lnTo>
                  <a:close/>
                </a:path>
                <a:path w="7152640" h="1524634">
                  <a:moveTo>
                    <a:pt x="2793390" y="760539"/>
                  </a:moveTo>
                  <a:lnTo>
                    <a:pt x="2792641" y="759790"/>
                  </a:lnTo>
                  <a:lnTo>
                    <a:pt x="2786977" y="763663"/>
                  </a:lnTo>
                  <a:lnTo>
                    <a:pt x="2789656" y="766343"/>
                  </a:lnTo>
                  <a:lnTo>
                    <a:pt x="2793390" y="760539"/>
                  </a:lnTo>
                  <a:close/>
                </a:path>
                <a:path w="7152640" h="1524634">
                  <a:moveTo>
                    <a:pt x="2935884" y="794321"/>
                  </a:moveTo>
                  <a:lnTo>
                    <a:pt x="2935287" y="792238"/>
                  </a:lnTo>
                  <a:lnTo>
                    <a:pt x="2933649" y="792238"/>
                  </a:lnTo>
                  <a:lnTo>
                    <a:pt x="2932455" y="793877"/>
                  </a:lnTo>
                  <a:lnTo>
                    <a:pt x="2935579" y="795362"/>
                  </a:lnTo>
                  <a:lnTo>
                    <a:pt x="2935579" y="794626"/>
                  </a:lnTo>
                  <a:lnTo>
                    <a:pt x="2935884" y="794321"/>
                  </a:lnTo>
                  <a:close/>
                </a:path>
                <a:path w="7152640" h="1524634">
                  <a:moveTo>
                    <a:pt x="2944812" y="1125689"/>
                  </a:moveTo>
                  <a:lnTo>
                    <a:pt x="2944672" y="1122857"/>
                  </a:lnTo>
                  <a:lnTo>
                    <a:pt x="2941396" y="1124051"/>
                  </a:lnTo>
                  <a:lnTo>
                    <a:pt x="2942132" y="1124800"/>
                  </a:lnTo>
                  <a:lnTo>
                    <a:pt x="2943326" y="1126578"/>
                  </a:lnTo>
                  <a:lnTo>
                    <a:pt x="2944076" y="1125689"/>
                  </a:lnTo>
                  <a:lnTo>
                    <a:pt x="2944812" y="1125689"/>
                  </a:lnTo>
                  <a:close/>
                </a:path>
                <a:path w="7152640" h="1524634">
                  <a:moveTo>
                    <a:pt x="3042640" y="1455420"/>
                  </a:moveTo>
                  <a:lnTo>
                    <a:pt x="3042348" y="1454823"/>
                  </a:lnTo>
                  <a:lnTo>
                    <a:pt x="3042043" y="1453921"/>
                  </a:lnTo>
                  <a:lnTo>
                    <a:pt x="3040862" y="1453629"/>
                  </a:lnTo>
                  <a:lnTo>
                    <a:pt x="3040113" y="1454518"/>
                  </a:lnTo>
                  <a:lnTo>
                    <a:pt x="3039364" y="1454518"/>
                  </a:lnTo>
                  <a:lnTo>
                    <a:pt x="3039516" y="1456601"/>
                  </a:lnTo>
                  <a:lnTo>
                    <a:pt x="3042640" y="1455420"/>
                  </a:lnTo>
                  <a:close/>
                </a:path>
                <a:path w="7152640" h="1524634">
                  <a:moveTo>
                    <a:pt x="3081058" y="794029"/>
                  </a:moveTo>
                  <a:lnTo>
                    <a:pt x="3080461" y="792238"/>
                  </a:lnTo>
                  <a:lnTo>
                    <a:pt x="3078823" y="792238"/>
                  </a:lnTo>
                  <a:lnTo>
                    <a:pt x="3077641" y="793877"/>
                  </a:lnTo>
                  <a:lnTo>
                    <a:pt x="3080766" y="795223"/>
                  </a:lnTo>
                  <a:lnTo>
                    <a:pt x="3080766" y="794473"/>
                  </a:lnTo>
                  <a:lnTo>
                    <a:pt x="3081058" y="794029"/>
                  </a:lnTo>
                  <a:close/>
                </a:path>
                <a:path w="7152640" h="1524634">
                  <a:moveTo>
                    <a:pt x="3082252" y="1490243"/>
                  </a:moveTo>
                  <a:lnTo>
                    <a:pt x="3081807" y="1489659"/>
                  </a:lnTo>
                  <a:lnTo>
                    <a:pt x="3081502" y="1489506"/>
                  </a:lnTo>
                  <a:lnTo>
                    <a:pt x="3080321" y="1487716"/>
                  </a:lnTo>
                  <a:lnTo>
                    <a:pt x="3078823" y="1488617"/>
                  </a:lnTo>
                  <a:lnTo>
                    <a:pt x="3078975" y="1491437"/>
                  </a:lnTo>
                  <a:lnTo>
                    <a:pt x="3082252" y="1490243"/>
                  </a:lnTo>
                  <a:close/>
                </a:path>
                <a:path w="7152640" h="1524634">
                  <a:moveTo>
                    <a:pt x="3124695" y="1483106"/>
                  </a:moveTo>
                  <a:lnTo>
                    <a:pt x="3121863" y="1483258"/>
                  </a:lnTo>
                  <a:lnTo>
                    <a:pt x="3123057" y="1486382"/>
                  </a:lnTo>
                  <a:lnTo>
                    <a:pt x="3123641" y="1485938"/>
                  </a:lnTo>
                  <a:lnTo>
                    <a:pt x="3124695" y="1485633"/>
                  </a:lnTo>
                  <a:lnTo>
                    <a:pt x="3124695" y="1483106"/>
                  </a:lnTo>
                  <a:close/>
                </a:path>
                <a:path w="7152640" h="1524634">
                  <a:moveTo>
                    <a:pt x="3227578" y="502259"/>
                  </a:moveTo>
                  <a:lnTo>
                    <a:pt x="3226841" y="500926"/>
                  </a:lnTo>
                  <a:lnTo>
                    <a:pt x="3224009" y="501065"/>
                  </a:lnTo>
                  <a:lnTo>
                    <a:pt x="3225203" y="504190"/>
                  </a:lnTo>
                  <a:lnTo>
                    <a:pt x="3225787" y="503745"/>
                  </a:lnTo>
                  <a:lnTo>
                    <a:pt x="3226092" y="503453"/>
                  </a:lnTo>
                  <a:lnTo>
                    <a:pt x="3227578" y="502259"/>
                  </a:lnTo>
                  <a:close/>
                </a:path>
                <a:path w="7152640" h="1524634">
                  <a:moveTo>
                    <a:pt x="3234436" y="358762"/>
                  </a:moveTo>
                  <a:lnTo>
                    <a:pt x="3232937" y="357416"/>
                  </a:lnTo>
                  <a:lnTo>
                    <a:pt x="3232937" y="356235"/>
                  </a:lnTo>
                  <a:lnTo>
                    <a:pt x="3231743" y="356819"/>
                  </a:lnTo>
                  <a:lnTo>
                    <a:pt x="3230118" y="357124"/>
                  </a:lnTo>
                  <a:lnTo>
                    <a:pt x="3229521" y="359206"/>
                  </a:lnTo>
                  <a:lnTo>
                    <a:pt x="3230105" y="362331"/>
                  </a:lnTo>
                  <a:lnTo>
                    <a:pt x="3232200" y="361137"/>
                  </a:lnTo>
                  <a:lnTo>
                    <a:pt x="3234131" y="360845"/>
                  </a:lnTo>
                  <a:lnTo>
                    <a:pt x="3234436" y="358762"/>
                  </a:lnTo>
                  <a:close/>
                </a:path>
                <a:path w="7152640" h="1524634">
                  <a:moveTo>
                    <a:pt x="3242018" y="1455420"/>
                  </a:moveTo>
                  <a:lnTo>
                    <a:pt x="3241281" y="1454670"/>
                  </a:lnTo>
                  <a:lnTo>
                    <a:pt x="3241281" y="1453921"/>
                  </a:lnTo>
                  <a:lnTo>
                    <a:pt x="3238601" y="1454073"/>
                  </a:lnTo>
                  <a:lnTo>
                    <a:pt x="3239643" y="1457350"/>
                  </a:lnTo>
                  <a:lnTo>
                    <a:pt x="3240240" y="1456905"/>
                  </a:lnTo>
                  <a:lnTo>
                    <a:pt x="3240532" y="1456601"/>
                  </a:lnTo>
                  <a:lnTo>
                    <a:pt x="3242018" y="1455420"/>
                  </a:lnTo>
                  <a:close/>
                </a:path>
                <a:path w="7152640" h="1524634">
                  <a:moveTo>
                    <a:pt x="3242614" y="474281"/>
                  </a:moveTo>
                  <a:lnTo>
                    <a:pt x="3242475" y="472186"/>
                  </a:lnTo>
                  <a:lnTo>
                    <a:pt x="3239198" y="473379"/>
                  </a:lnTo>
                  <a:lnTo>
                    <a:pt x="3239643" y="473976"/>
                  </a:lnTo>
                  <a:lnTo>
                    <a:pt x="3240532" y="475018"/>
                  </a:lnTo>
                  <a:lnTo>
                    <a:pt x="3241268" y="474878"/>
                  </a:lnTo>
                  <a:lnTo>
                    <a:pt x="3241967" y="474637"/>
                  </a:lnTo>
                  <a:lnTo>
                    <a:pt x="3242614" y="474281"/>
                  </a:lnTo>
                  <a:close/>
                </a:path>
                <a:path w="7152640" h="1524634">
                  <a:moveTo>
                    <a:pt x="3266744" y="327494"/>
                  </a:moveTo>
                  <a:lnTo>
                    <a:pt x="3266440" y="326898"/>
                  </a:lnTo>
                  <a:lnTo>
                    <a:pt x="3266148" y="326898"/>
                  </a:lnTo>
                  <a:lnTo>
                    <a:pt x="3265246" y="325412"/>
                  </a:lnTo>
                  <a:lnTo>
                    <a:pt x="3264357" y="326161"/>
                  </a:lnTo>
                  <a:lnTo>
                    <a:pt x="3263620" y="326161"/>
                  </a:lnTo>
                  <a:lnTo>
                    <a:pt x="3265398" y="329133"/>
                  </a:lnTo>
                  <a:lnTo>
                    <a:pt x="3266744" y="327494"/>
                  </a:lnTo>
                  <a:close/>
                </a:path>
                <a:path w="7152640" h="1524634">
                  <a:moveTo>
                    <a:pt x="3271355" y="760831"/>
                  </a:moveTo>
                  <a:lnTo>
                    <a:pt x="3270910" y="760387"/>
                  </a:lnTo>
                  <a:lnTo>
                    <a:pt x="3270618" y="759345"/>
                  </a:lnTo>
                  <a:lnTo>
                    <a:pt x="3267938" y="759345"/>
                  </a:lnTo>
                  <a:lnTo>
                    <a:pt x="3268078" y="762025"/>
                  </a:lnTo>
                  <a:lnTo>
                    <a:pt x="3271355" y="760831"/>
                  </a:lnTo>
                  <a:close/>
                </a:path>
                <a:path w="7152640" h="1524634">
                  <a:moveTo>
                    <a:pt x="3305454" y="759637"/>
                  </a:moveTo>
                  <a:lnTo>
                    <a:pt x="3303968" y="758444"/>
                  </a:lnTo>
                  <a:lnTo>
                    <a:pt x="3302482" y="761580"/>
                  </a:lnTo>
                  <a:lnTo>
                    <a:pt x="3303219" y="761580"/>
                  </a:lnTo>
                  <a:lnTo>
                    <a:pt x="3303663" y="761873"/>
                  </a:lnTo>
                  <a:lnTo>
                    <a:pt x="3305454" y="761276"/>
                  </a:lnTo>
                  <a:lnTo>
                    <a:pt x="3305454" y="759637"/>
                  </a:lnTo>
                  <a:close/>
                </a:path>
                <a:path w="7152640" h="1524634">
                  <a:moveTo>
                    <a:pt x="3310369" y="390321"/>
                  </a:moveTo>
                  <a:lnTo>
                    <a:pt x="3309924" y="390321"/>
                  </a:lnTo>
                  <a:lnTo>
                    <a:pt x="3309924" y="389724"/>
                  </a:lnTo>
                  <a:lnTo>
                    <a:pt x="3308731" y="388239"/>
                  </a:lnTo>
                  <a:lnTo>
                    <a:pt x="3307245" y="388975"/>
                  </a:lnTo>
                  <a:lnTo>
                    <a:pt x="3308883" y="391960"/>
                  </a:lnTo>
                  <a:lnTo>
                    <a:pt x="3310369" y="390321"/>
                  </a:lnTo>
                  <a:close/>
                </a:path>
                <a:path w="7152640" h="1524634">
                  <a:moveTo>
                    <a:pt x="3314979" y="437654"/>
                  </a:moveTo>
                  <a:lnTo>
                    <a:pt x="3311715" y="438696"/>
                  </a:lnTo>
                  <a:lnTo>
                    <a:pt x="3312160" y="439293"/>
                  </a:lnTo>
                  <a:lnTo>
                    <a:pt x="3312452" y="440334"/>
                  </a:lnTo>
                  <a:lnTo>
                    <a:pt x="3314979" y="440334"/>
                  </a:lnTo>
                  <a:lnTo>
                    <a:pt x="3314979" y="437654"/>
                  </a:lnTo>
                  <a:close/>
                </a:path>
                <a:path w="7152640" h="1524634">
                  <a:moveTo>
                    <a:pt x="3315284" y="331965"/>
                  </a:moveTo>
                  <a:lnTo>
                    <a:pt x="3314979" y="331076"/>
                  </a:lnTo>
                  <a:lnTo>
                    <a:pt x="3313353" y="330327"/>
                  </a:lnTo>
                  <a:lnTo>
                    <a:pt x="3312299" y="333756"/>
                  </a:lnTo>
                  <a:lnTo>
                    <a:pt x="3314535" y="333756"/>
                  </a:lnTo>
                  <a:lnTo>
                    <a:pt x="3314687" y="333006"/>
                  </a:lnTo>
                  <a:lnTo>
                    <a:pt x="3315284" y="331965"/>
                  </a:lnTo>
                  <a:close/>
                </a:path>
                <a:path w="7152640" h="1524634">
                  <a:moveTo>
                    <a:pt x="3339706" y="405206"/>
                  </a:moveTo>
                  <a:lnTo>
                    <a:pt x="3338068" y="403860"/>
                  </a:lnTo>
                  <a:lnTo>
                    <a:pt x="3336582" y="407136"/>
                  </a:lnTo>
                  <a:lnTo>
                    <a:pt x="3337318" y="407136"/>
                  </a:lnTo>
                  <a:lnTo>
                    <a:pt x="3337623" y="407581"/>
                  </a:lnTo>
                  <a:lnTo>
                    <a:pt x="3339706" y="406692"/>
                  </a:lnTo>
                  <a:lnTo>
                    <a:pt x="3339706" y="405206"/>
                  </a:lnTo>
                  <a:close/>
                </a:path>
                <a:path w="7152640" h="1524634">
                  <a:moveTo>
                    <a:pt x="3417582" y="293408"/>
                  </a:moveTo>
                  <a:lnTo>
                    <a:pt x="3414903" y="291172"/>
                  </a:lnTo>
                  <a:lnTo>
                    <a:pt x="3413709" y="291617"/>
                  </a:lnTo>
                  <a:lnTo>
                    <a:pt x="3413709" y="292671"/>
                  </a:lnTo>
                  <a:lnTo>
                    <a:pt x="3414534" y="293535"/>
                  </a:lnTo>
                  <a:lnTo>
                    <a:pt x="3415423" y="294335"/>
                  </a:lnTo>
                  <a:lnTo>
                    <a:pt x="3416389" y="295046"/>
                  </a:lnTo>
                  <a:lnTo>
                    <a:pt x="3417582" y="293408"/>
                  </a:lnTo>
                  <a:close/>
                </a:path>
                <a:path w="7152640" h="1524634">
                  <a:moveTo>
                    <a:pt x="3451085" y="215252"/>
                  </a:moveTo>
                  <a:lnTo>
                    <a:pt x="3449447" y="213918"/>
                  </a:lnTo>
                  <a:lnTo>
                    <a:pt x="3448100" y="217043"/>
                  </a:lnTo>
                  <a:lnTo>
                    <a:pt x="3448697" y="217043"/>
                  </a:lnTo>
                  <a:lnTo>
                    <a:pt x="3449002" y="217347"/>
                  </a:lnTo>
                  <a:lnTo>
                    <a:pt x="3451085" y="216750"/>
                  </a:lnTo>
                  <a:lnTo>
                    <a:pt x="3451085" y="215252"/>
                  </a:lnTo>
                  <a:close/>
                </a:path>
                <a:path w="7152640" h="1524634">
                  <a:moveTo>
                    <a:pt x="3524491" y="473684"/>
                  </a:moveTo>
                  <a:lnTo>
                    <a:pt x="3523742" y="472046"/>
                  </a:lnTo>
                  <a:lnTo>
                    <a:pt x="3520770" y="473824"/>
                  </a:lnTo>
                  <a:lnTo>
                    <a:pt x="3522256" y="475170"/>
                  </a:lnTo>
                  <a:lnTo>
                    <a:pt x="3523005" y="474865"/>
                  </a:lnTo>
                  <a:lnTo>
                    <a:pt x="3523005" y="474573"/>
                  </a:lnTo>
                  <a:lnTo>
                    <a:pt x="3524491" y="473684"/>
                  </a:lnTo>
                  <a:close/>
                </a:path>
                <a:path w="7152640" h="1524634">
                  <a:moveTo>
                    <a:pt x="3957497" y="1485036"/>
                  </a:moveTo>
                  <a:lnTo>
                    <a:pt x="3956748" y="1484147"/>
                  </a:lnTo>
                  <a:lnTo>
                    <a:pt x="3956748" y="1483398"/>
                  </a:lnTo>
                  <a:lnTo>
                    <a:pt x="3953776" y="1485188"/>
                  </a:lnTo>
                  <a:lnTo>
                    <a:pt x="3955415" y="1486522"/>
                  </a:lnTo>
                  <a:lnTo>
                    <a:pt x="3956012" y="1486230"/>
                  </a:lnTo>
                  <a:lnTo>
                    <a:pt x="3956012" y="1485938"/>
                  </a:lnTo>
                  <a:lnTo>
                    <a:pt x="3957497" y="1485036"/>
                  </a:lnTo>
                  <a:close/>
                </a:path>
                <a:path w="7152640" h="1524634">
                  <a:moveTo>
                    <a:pt x="3986238" y="1162900"/>
                  </a:moveTo>
                  <a:lnTo>
                    <a:pt x="3985590" y="1162481"/>
                  </a:lnTo>
                  <a:lnTo>
                    <a:pt x="3984891" y="1162189"/>
                  </a:lnTo>
                  <a:lnTo>
                    <a:pt x="3984142" y="1162011"/>
                  </a:lnTo>
                  <a:lnTo>
                    <a:pt x="3983101" y="1163497"/>
                  </a:lnTo>
                  <a:lnTo>
                    <a:pt x="3986238" y="1164983"/>
                  </a:lnTo>
                  <a:lnTo>
                    <a:pt x="3986238" y="1162900"/>
                  </a:lnTo>
                  <a:close/>
                </a:path>
                <a:path w="7152640" h="1524634">
                  <a:moveTo>
                    <a:pt x="4032097" y="797001"/>
                  </a:moveTo>
                  <a:lnTo>
                    <a:pt x="4031792" y="795223"/>
                  </a:lnTo>
                  <a:lnTo>
                    <a:pt x="4029710" y="792543"/>
                  </a:lnTo>
                  <a:lnTo>
                    <a:pt x="4028516" y="794918"/>
                  </a:lnTo>
                  <a:lnTo>
                    <a:pt x="4027030" y="796112"/>
                  </a:lnTo>
                  <a:lnTo>
                    <a:pt x="4027335" y="797902"/>
                  </a:lnTo>
                  <a:lnTo>
                    <a:pt x="4029113" y="799388"/>
                  </a:lnTo>
                  <a:lnTo>
                    <a:pt x="4030014" y="799388"/>
                  </a:lnTo>
                  <a:lnTo>
                    <a:pt x="4030751" y="798347"/>
                  </a:lnTo>
                  <a:lnTo>
                    <a:pt x="4032097" y="797001"/>
                  </a:lnTo>
                  <a:close/>
                </a:path>
                <a:path w="7152640" h="1524634">
                  <a:moveTo>
                    <a:pt x="4147045" y="1450657"/>
                  </a:moveTo>
                  <a:lnTo>
                    <a:pt x="4146753" y="1450060"/>
                  </a:lnTo>
                  <a:lnTo>
                    <a:pt x="4146448" y="1450060"/>
                  </a:lnTo>
                  <a:lnTo>
                    <a:pt x="4145559" y="1448562"/>
                  </a:lnTo>
                  <a:lnTo>
                    <a:pt x="4144657" y="1449311"/>
                  </a:lnTo>
                  <a:lnTo>
                    <a:pt x="4143921" y="1449311"/>
                  </a:lnTo>
                  <a:lnTo>
                    <a:pt x="4145711" y="1452295"/>
                  </a:lnTo>
                  <a:lnTo>
                    <a:pt x="4147045" y="1450657"/>
                  </a:lnTo>
                  <a:close/>
                </a:path>
                <a:path w="7152640" h="1524634">
                  <a:moveTo>
                    <a:pt x="4395114" y="789114"/>
                  </a:moveTo>
                  <a:lnTo>
                    <a:pt x="4394073" y="787476"/>
                  </a:lnTo>
                  <a:lnTo>
                    <a:pt x="4393120" y="788047"/>
                  </a:lnTo>
                  <a:lnTo>
                    <a:pt x="4392282" y="788746"/>
                  </a:lnTo>
                  <a:lnTo>
                    <a:pt x="4391545" y="789559"/>
                  </a:lnTo>
                  <a:lnTo>
                    <a:pt x="4391393" y="789559"/>
                  </a:lnTo>
                  <a:lnTo>
                    <a:pt x="4392434" y="791044"/>
                  </a:lnTo>
                  <a:lnTo>
                    <a:pt x="4395114" y="789114"/>
                  </a:lnTo>
                  <a:close/>
                </a:path>
                <a:path w="7152640" h="1524634">
                  <a:moveTo>
                    <a:pt x="4656887" y="759345"/>
                  </a:moveTo>
                  <a:lnTo>
                    <a:pt x="4653902" y="761123"/>
                  </a:lnTo>
                  <a:lnTo>
                    <a:pt x="4655540" y="762469"/>
                  </a:lnTo>
                  <a:lnTo>
                    <a:pt x="4656137" y="762469"/>
                  </a:lnTo>
                  <a:lnTo>
                    <a:pt x="4656887" y="761873"/>
                  </a:lnTo>
                  <a:lnTo>
                    <a:pt x="4656887" y="759345"/>
                  </a:lnTo>
                  <a:close/>
                </a:path>
                <a:path w="7152640" h="1524634">
                  <a:moveTo>
                    <a:pt x="4792688" y="353695"/>
                  </a:moveTo>
                  <a:lnTo>
                    <a:pt x="4791189" y="352653"/>
                  </a:lnTo>
                  <a:lnTo>
                    <a:pt x="4790897" y="350875"/>
                  </a:lnTo>
                  <a:lnTo>
                    <a:pt x="4789106" y="350570"/>
                  </a:lnTo>
                  <a:lnTo>
                    <a:pt x="4785982" y="351612"/>
                  </a:lnTo>
                  <a:lnTo>
                    <a:pt x="4787468" y="353695"/>
                  </a:lnTo>
                  <a:lnTo>
                    <a:pt x="4788217" y="355333"/>
                  </a:lnTo>
                  <a:lnTo>
                    <a:pt x="4790300" y="355638"/>
                  </a:lnTo>
                  <a:lnTo>
                    <a:pt x="4791494" y="353695"/>
                  </a:lnTo>
                  <a:lnTo>
                    <a:pt x="4792688" y="353695"/>
                  </a:lnTo>
                  <a:close/>
                </a:path>
                <a:path w="7152640" h="1524634">
                  <a:moveTo>
                    <a:pt x="4944707" y="1490395"/>
                  </a:moveTo>
                  <a:lnTo>
                    <a:pt x="4943970" y="1489506"/>
                  </a:lnTo>
                  <a:lnTo>
                    <a:pt x="4943970" y="1488757"/>
                  </a:lnTo>
                  <a:lnTo>
                    <a:pt x="4940986" y="1490548"/>
                  </a:lnTo>
                  <a:lnTo>
                    <a:pt x="4942624" y="1491881"/>
                  </a:lnTo>
                  <a:lnTo>
                    <a:pt x="4943221" y="1491881"/>
                  </a:lnTo>
                  <a:lnTo>
                    <a:pt x="4943221" y="1491297"/>
                  </a:lnTo>
                  <a:lnTo>
                    <a:pt x="4944707" y="1490395"/>
                  </a:lnTo>
                  <a:close/>
                </a:path>
                <a:path w="7152640" h="1524634">
                  <a:moveTo>
                    <a:pt x="4973599" y="1454823"/>
                  </a:moveTo>
                  <a:lnTo>
                    <a:pt x="4972113" y="1453629"/>
                  </a:lnTo>
                  <a:lnTo>
                    <a:pt x="4970615" y="1456753"/>
                  </a:lnTo>
                  <a:lnTo>
                    <a:pt x="4971364" y="1456753"/>
                  </a:lnTo>
                  <a:lnTo>
                    <a:pt x="4971808" y="1457058"/>
                  </a:lnTo>
                  <a:lnTo>
                    <a:pt x="4973599" y="1456461"/>
                  </a:lnTo>
                  <a:lnTo>
                    <a:pt x="4973599" y="1454823"/>
                  </a:lnTo>
                  <a:close/>
                </a:path>
                <a:path w="7152640" h="1524634">
                  <a:moveTo>
                    <a:pt x="5040300" y="1480718"/>
                  </a:moveTo>
                  <a:lnTo>
                    <a:pt x="5039258" y="1479981"/>
                  </a:lnTo>
                  <a:lnTo>
                    <a:pt x="5038077" y="1478483"/>
                  </a:lnTo>
                  <a:lnTo>
                    <a:pt x="5036286" y="1478788"/>
                  </a:lnTo>
                  <a:lnTo>
                    <a:pt x="5033759" y="1480718"/>
                  </a:lnTo>
                  <a:lnTo>
                    <a:pt x="5035842" y="1482217"/>
                  </a:lnTo>
                  <a:lnTo>
                    <a:pt x="5037023" y="1483550"/>
                  </a:lnTo>
                  <a:lnTo>
                    <a:pt x="5038814" y="1483258"/>
                  </a:lnTo>
                  <a:lnTo>
                    <a:pt x="5039563" y="1481620"/>
                  </a:lnTo>
                  <a:lnTo>
                    <a:pt x="5040300" y="1480718"/>
                  </a:lnTo>
                  <a:close/>
                </a:path>
                <a:path w="7152640" h="1524634">
                  <a:moveTo>
                    <a:pt x="5056238" y="1490103"/>
                  </a:moveTo>
                  <a:lnTo>
                    <a:pt x="5055794" y="1489506"/>
                  </a:lnTo>
                  <a:lnTo>
                    <a:pt x="5055349" y="1488617"/>
                  </a:lnTo>
                  <a:lnTo>
                    <a:pt x="5052961" y="1488617"/>
                  </a:lnTo>
                  <a:lnTo>
                    <a:pt x="5053114" y="1491284"/>
                  </a:lnTo>
                  <a:lnTo>
                    <a:pt x="5056238" y="1490103"/>
                  </a:lnTo>
                  <a:close/>
                </a:path>
                <a:path w="7152640" h="1524634">
                  <a:moveTo>
                    <a:pt x="5565483" y="1489506"/>
                  </a:moveTo>
                  <a:lnTo>
                    <a:pt x="5564289" y="1487716"/>
                  </a:lnTo>
                  <a:lnTo>
                    <a:pt x="5562498" y="1486827"/>
                  </a:lnTo>
                  <a:lnTo>
                    <a:pt x="5559082" y="1486979"/>
                  </a:lnTo>
                  <a:lnTo>
                    <a:pt x="5560263" y="1489354"/>
                  </a:lnTo>
                  <a:lnTo>
                    <a:pt x="5560860" y="1491145"/>
                  </a:lnTo>
                  <a:lnTo>
                    <a:pt x="5562651" y="1492034"/>
                  </a:lnTo>
                  <a:lnTo>
                    <a:pt x="5564136" y="1490700"/>
                  </a:lnTo>
                  <a:lnTo>
                    <a:pt x="5565483" y="1490700"/>
                  </a:lnTo>
                  <a:lnTo>
                    <a:pt x="5565483" y="1489506"/>
                  </a:lnTo>
                  <a:close/>
                </a:path>
                <a:path w="7152640" h="1524634">
                  <a:moveTo>
                    <a:pt x="5630100" y="1494421"/>
                  </a:moveTo>
                  <a:lnTo>
                    <a:pt x="5629656" y="1493824"/>
                  </a:lnTo>
                  <a:lnTo>
                    <a:pt x="5629364" y="1492923"/>
                  </a:lnTo>
                  <a:lnTo>
                    <a:pt x="5628170" y="1492631"/>
                  </a:lnTo>
                  <a:lnTo>
                    <a:pt x="5627421" y="1493520"/>
                  </a:lnTo>
                  <a:lnTo>
                    <a:pt x="5626684" y="1493520"/>
                  </a:lnTo>
                  <a:lnTo>
                    <a:pt x="5626824" y="1495602"/>
                  </a:lnTo>
                  <a:lnTo>
                    <a:pt x="5630100" y="1494421"/>
                  </a:lnTo>
                  <a:close/>
                </a:path>
                <a:path w="7152640" h="1524634">
                  <a:moveTo>
                    <a:pt x="5965723" y="1512722"/>
                  </a:moveTo>
                  <a:lnTo>
                    <a:pt x="5964631" y="1512582"/>
                  </a:lnTo>
                  <a:lnTo>
                    <a:pt x="5963539" y="1512582"/>
                  </a:lnTo>
                  <a:lnTo>
                    <a:pt x="5962447" y="1512722"/>
                  </a:lnTo>
                  <a:lnTo>
                    <a:pt x="5962447" y="1514513"/>
                  </a:lnTo>
                  <a:lnTo>
                    <a:pt x="5963539" y="1514665"/>
                  </a:lnTo>
                  <a:lnTo>
                    <a:pt x="5964631" y="1514665"/>
                  </a:lnTo>
                  <a:lnTo>
                    <a:pt x="5965723" y="1514513"/>
                  </a:lnTo>
                  <a:lnTo>
                    <a:pt x="5965723" y="1512722"/>
                  </a:lnTo>
                  <a:close/>
                </a:path>
                <a:path w="7152640" h="1524634">
                  <a:moveTo>
                    <a:pt x="6212598" y="1523149"/>
                  </a:moveTo>
                  <a:lnTo>
                    <a:pt x="6206947" y="1517040"/>
                  </a:lnTo>
                  <a:lnTo>
                    <a:pt x="6205461" y="1518678"/>
                  </a:lnTo>
                  <a:lnTo>
                    <a:pt x="6211709" y="1524038"/>
                  </a:lnTo>
                  <a:lnTo>
                    <a:pt x="6212598" y="1523149"/>
                  </a:lnTo>
                  <a:close/>
                </a:path>
                <a:path w="7152640" h="1524634">
                  <a:moveTo>
                    <a:pt x="6222581" y="1452435"/>
                  </a:moveTo>
                  <a:lnTo>
                    <a:pt x="6221387" y="1451241"/>
                  </a:lnTo>
                  <a:lnTo>
                    <a:pt x="6220650" y="1450200"/>
                  </a:lnTo>
                  <a:lnTo>
                    <a:pt x="6220650" y="1450949"/>
                  </a:lnTo>
                  <a:lnTo>
                    <a:pt x="6217971" y="1451394"/>
                  </a:lnTo>
                  <a:lnTo>
                    <a:pt x="6217666" y="1453476"/>
                  </a:lnTo>
                  <a:lnTo>
                    <a:pt x="6218555" y="1456753"/>
                  </a:lnTo>
                  <a:lnTo>
                    <a:pt x="6220650" y="1454975"/>
                  </a:lnTo>
                  <a:lnTo>
                    <a:pt x="6222289" y="1454518"/>
                  </a:lnTo>
                  <a:lnTo>
                    <a:pt x="6222581" y="1452435"/>
                  </a:lnTo>
                  <a:close/>
                </a:path>
                <a:path w="7152640" h="1524634">
                  <a:moveTo>
                    <a:pt x="6251473" y="1519123"/>
                  </a:moveTo>
                  <a:lnTo>
                    <a:pt x="6250724" y="1518386"/>
                  </a:lnTo>
                  <a:lnTo>
                    <a:pt x="6243282" y="1515110"/>
                  </a:lnTo>
                  <a:lnTo>
                    <a:pt x="6243167" y="1516443"/>
                  </a:lnTo>
                  <a:lnTo>
                    <a:pt x="6243167" y="1517789"/>
                  </a:lnTo>
                  <a:lnTo>
                    <a:pt x="6243282" y="1519123"/>
                  </a:lnTo>
                  <a:lnTo>
                    <a:pt x="6246012" y="1519275"/>
                  </a:lnTo>
                  <a:lnTo>
                    <a:pt x="6248743" y="1519275"/>
                  </a:lnTo>
                  <a:lnTo>
                    <a:pt x="6251473" y="1519123"/>
                  </a:lnTo>
                  <a:close/>
                </a:path>
                <a:path w="7152640" h="1524634">
                  <a:moveTo>
                    <a:pt x="6330531" y="1489659"/>
                  </a:moveTo>
                  <a:lnTo>
                    <a:pt x="6329934" y="1487868"/>
                  </a:lnTo>
                  <a:lnTo>
                    <a:pt x="6328296" y="1487868"/>
                  </a:lnTo>
                  <a:lnTo>
                    <a:pt x="6327114" y="1489506"/>
                  </a:lnTo>
                  <a:lnTo>
                    <a:pt x="6330239" y="1490840"/>
                  </a:lnTo>
                  <a:lnTo>
                    <a:pt x="6330239" y="1490103"/>
                  </a:lnTo>
                  <a:lnTo>
                    <a:pt x="6330531" y="1489659"/>
                  </a:lnTo>
                  <a:close/>
                </a:path>
                <a:path w="7152640" h="1524634">
                  <a:moveTo>
                    <a:pt x="6418085" y="1490395"/>
                  </a:moveTo>
                  <a:lnTo>
                    <a:pt x="6417945" y="1488313"/>
                  </a:lnTo>
                  <a:lnTo>
                    <a:pt x="6414808" y="1489506"/>
                  </a:lnTo>
                  <a:lnTo>
                    <a:pt x="6415265" y="1490103"/>
                  </a:lnTo>
                  <a:lnTo>
                    <a:pt x="6415557" y="1490992"/>
                  </a:lnTo>
                  <a:lnTo>
                    <a:pt x="6416751" y="1491284"/>
                  </a:lnTo>
                  <a:lnTo>
                    <a:pt x="6418085" y="1490395"/>
                  </a:lnTo>
                  <a:close/>
                </a:path>
                <a:path w="7152640" h="1524634">
                  <a:moveTo>
                    <a:pt x="6432537" y="1448714"/>
                  </a:moveTo>
                  <a:lnTo>
                    <a:pt x="6429261" y="1449908"/>
                  </a:lnTo>
                  <a:lnTo>
                    <a:pt x="6429705" y="1450505"/>
                  </a:lnTo>
                  <a:lnTo>
                    <a:pt x="6429997" y="1450657"/>
                  </a:lnTo>
                  <a:lnTo>
                    <a:pt x="6431191" y="1452435"/>
                  </a:lnTo>
                  <a:lnTo>
                    <a:pt x="6432537" y="1451546"/>
                  </a:lnTo>
                  <a:lnTo>
                    <a:pt x="6432537" y="1448714"/>
                  </a:lnTo>
                  <a:close/>
                </a:path>
                <a:path w="7152640" h="1524634">
                  <a:moveTo>
                    <a:pt x="6612852" y="1485036"/>
                  </a:moveTo>
                  <a:lnTo>
                    <a:pt x="6612407" y="1484299"/>
                  </a:lnTo>
                  <a:lnTo>
                    <a:pt x="6611213" y="1482801"/>
                  </a:lnTo>
                  <a:lnTo>
                    <a:pt x="6610464" y="1483550"/>
                  </a:lnTo>
                  <a:lnTo>
                    <a:pt x="6609728" y="1483550"/>
                  </a:lnTo>
                  <a:lnTo>
                    <a:pt x="6611366" y="1486522"/>
                  </a:lnTo>
                  <a:lnTo>
                    <a:pt x="6612852" y="1485036"/>
                  </a:lnTo>
                  <a:close/>
                </a:path>
                <a:path w="7152640" h="1524634">
                  <a:moveTo>
                    <a:pt x="7055536" y="1484591"/>
                  </a:moveTo>
                  <a:lnTo>
                    <a:pt x="7054494" y="1482953"/>
                  </a:lnTo>
                  <a:lnTo>
                    <a:pt x="7053529" y="1483550"/>
                  </a:lnTo>
                  <a:lnTo>
                    <a:pt x="7052640" y="1484249"/>
                  </a:lnTo>
                  <a:lnTo>
                    <a:pt x="7051815" y="1485036"/>
                  </a:lnTo>
                  <a:lnTo>
                    <a:pt x="7052856" y="1486522"/>
                  </a:lnTo>
                  <a:lnTo>
                    <a:pt x="7055536" y="1484591"/>
                  </a:lnTo>
                  <a:close/>
                </a:path>
                <a:path w="7152640" h="1524634">
                  <a:moveTo>
                    <a:pt x="7074890" y="1484884"/>
                  </a:moveTo>
                  <a:lnTo>
                    <a:pt x="7072211" y="1482509"/>
                  </a:lnTo>
                  <a:lnTo>
                    <a:pt x="7071169" y="1483106"/>
                  </a:lnTo>
                  <a:lnTo>
                    <a:pt x="7071169" y="1484147"/>
                  </a:lnTo>
                  <a:lnTo>
                    <a:pt x="7071868" y="1484884"/>
                  </a:lnTo>
                  <a:lnTo>
                    <a:pt x="7072782" y="1485709"/>
                  </a:lnTo>
                  <a:lnTo>
                    <a:pt x="7073697" y="1486382"/>
                  </a:lnTo>
                  <a:lnTo>
                    <a:pt x="7074890" y="1484884"/>
                  </a:lnTo>
                  <a:close/>
                </a:path>
                <a:path w="7152640" h="1524634">
                  <a:moveTo>
                    <a:pt x="7152614" y="1479981"/>
                  </a:moveTo>
                  <a:lnTo>
                    <a:pt x="7152018" y="1478191"/>
                  </a:lnTo>
                  <a:lnTo>
                    <a:pt x="7150379" y="1478191"/>
                  </a:lnTo>
                  <a:lnTo>
                    <a:pt x="7149338" y="1479677"/>
                  </a:lnTo>
                  <a:lnTo>
                    <a:pt x="7152322" y="1481162"/>
                  </a:lnTo>
                  <a:lnTo>
                    <a:pt x="7152322" y="1480426"/>
                  </a:lnTo>
                  <a:lnTo>
                    <a:pt x="7152614" y="1479981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010303" y="7630679"/>
              <a:ext cx="7036434" cy="1466215"/>
            </a:xfrm>
            <a:custGeom>
              <a:avLst/>
              <a:gdLst/>
              <a:ahLst/>
              <a:cxnLst/>
              <a:rect l="l" t="t" r="r" b="b"/>
              <a:pathLst>
                <a:path w="7036434" h="1466215">
                  <a:moveTo>
                    <a:pt x="1943" y="2082"/>
                  </a:moveTo>
                  <a:lnTo>
                    <a:pt x="1638" y="2082"/>
                  </a:lnTo>
                  <a:lnTo>
                    <a:pt x="1346" y="0"/>
                  </a:lnTo>
                  <a:lnTo>
                    <a:pt x="0" y="0"/>
                  </a:lnTo>
                  <a:lnTo>
                    <a:pt x="0" y="2832"/>
                  </a:lnTo>
                  <a:lnTo>
                    <a:pt x="1790" y="2832"/>
                  </a:lnTo>
                  <a:lnTo>
                    <a:pt x="1943" y="2082"/>
                  </a:lnTo>
                  <a:close/>
                </a:path>
                <a:path w="7036434" h="1466215">
                  <a:moveTo>
                    <a:pt x="505218" y="186220"/>
                  </a:moveTo>
                  <a:lnTo>
                    <a:pt x="504926" y="184137"/>
                  </a:lnTo>
                  <a:lnTo>
                    <a:pt x="503440" y="184137"/>
                  </a:lnTo>
                  <a:lnTo>
                    <a:pt x="502399" y="187274"/>
                  </a:lnTo>
                  <a:lnTo>
                    <a:pt x="504621" y="187274"/>
                  </a:lnTo>
                  <a:lnTo>
                    <a:pt x="505218" y="186220"/>
                  </a:lnTo>
                  <a:close/>
                </a:path>
                <a:path w="7036434" h="1466215">
                  <a:moveTo>
                    <a:pt x="582053" y="1082967"/>
                  </a:moveTo>
                  <a:lnTo>
                    <a:pt x="579526" y="1084453"/>
                  </a:lnTo>
                  <a:lnTo>
                    <a:pt x="581012" y="1085646"/>
                  </a:lnTo>
                  <a:lnTo>
                    <a:pt x="581609" y="1085342"/>
                  </a:lnTo>
                  <a:lnTo>
                    <a:pt x="582053" y="1085189"/>
                  </a:lnTo>
                  <a:lnTo>
                    <a:pt x="582053" y="1082967"/>
                  </a:lnTo>
                  <a:close/>
                </a:path>
                <a:path w="7036434" h="1466215">
                  <a:moveTo>
                    <a:pt x="616153" y="472782"/>
                  </a:moveTo>
                  <a:lnTo>
                    <a:pt x="615378" y="471906"/>
                  </a:lnTo>
                  <a:lnTo>
                    <a:pt x="614540" y="471119"/>
                  </a:lnTo>
                  <a:lnTo>
                    <a:pt x="613625" y="470395"/>
                  </a:lnTo>
                  <a:lnTo>
                    <a:pt x="612279" y="472033"/>
                  </a:lnTo>
                  <a:lnTo>
                    <a:pt x="615111" y="474421"/>
                  </a:lnTo>
                  <a:lnTo>
                    <a:pt x="615416" y="473824"/>
                  </a:lnTo>
                  <a:lnTo>
                    <a:pt x="616153" y="472782"/>
                  </a:lnTo>
                  <a:close/>
                </a:path>
                <a:path w="7036434" h="1466215">
                  <a:moveTo>
                    <a:pt x="640283" y="510895"/>
                  </a:moveTo>
                  <a:lnTo>
                    <a:pt x="639381" y="509549"/>
                  </a:lnTo>
                  <a:lnTo>
                    <a:pt x="636549" y="509701"/>
                  </a:lnTo>
                  <a:lnTo>
                    <a:pt x="637743" y="512826"/>
                  </a:lnTo>
                  <a:lnTo>
                    <a:pt x="638340" y="512381"/>
                  </a:lnTo>
                  <a:lnTo>
                    <a:pt x="638492" y="512076"/>
                  </a:lnTo>
                  <a:lnTo>
                    <a:pt x="640283" y="510895"/>
                  </a:lnTo>
                  <a:close/>
                </a:path>
                <a:path w="7036434" h="1466215">
                  <a:moveTo>
                    <a:pt x="944181" y="771093"/>
                  </a:moveTo>
                  <a:lnTo>
                    <a:pt x="942987" y="769467"/>
                  </a:lnTo>
                  <a:lnTo>
                    <a:pt x="942543" y="769759"/>
                  </a:lnTo>
                  <a:lnTo>
                    <a:pt x="941501" y="769759"/>
                  </a:lnTo>
                  <a:lnTo>
                    <a:pt x="941501" y="772439"/>
                  </a:lnTo>
                  <a:lnTo>
                    <a:pt x="944181" y="771093"/>
                  </a:lnTo>
                  <a:close/>
                </a:path>
                <a:path w="7036434" h="1466215">
                  <a:moveTo>
                    <a:pt x="1194638" y="1464195"/>
                  </a:moveTo>
                  <a:lnTo>
                    <a:pt x="1188834" y="1458683"/>
                  </a:lnTo>
                  <a:lnTo>
                    <a:pt x="1187640" y="1459877"/>
                  </a:lnTo>
                  <a:lnTo>
                    <a:pt x="1193152" y="1465681"/>
                  </a:lnTo>
                  <a:lnTo>
                    <a:pt x="1194638" y="1464195"/>
                  </a:lnTo>
                  <a:close/>
                </a:path>
                <a:path w="7036434" h="1466215">
                  <a:moveTo>
                    <a:pt x="1254201" y="1309674"/>
                  </a:moveTo>
                  <a:lnTo>
                    <a:pt x="1253896" y="1307592"/>
                  </a:lnTo>
                  <a:lnTo>
                    <a:pt x="1252410" y="1307592"/>
                  </a:lnTo>
                  <a:lnTo>
                    <a:pt x="1251369" y="1310716"/>
                  </a:lnTo>
                  <a:lnTo>
                    <a:pt x="1253299" y="1310716"/>
                  </a:lnTo>
                  <a:lnTo>
                    <a:pt x="1253604" y="1310119"/>
                  </a:lnTo>
                  <a:lnTo>
                    <a:pt x="1254201" y="1309674"/>
                  </a:lnTo>
                  <a:close/>
                </a:path>
                <a:path w="7036434" h="1466215">
                  <a:moveTo>
                    <a:pt x="1300213" y="1415364"/>
                  </a:moveTo>
                  <a:lnTo>
                    <a:pt x="1297673" y="1416710"/>
                  </a:lnTo>
                  <a:lnTo>
                    <a:pt x="1299019" y="1418043"/>
                  </a:lnTo>
                  <a:lnTo>
                    <a:pt x="1299616" y="1417751"/>
                  </a:lnTo>
                  <a:lnTo>
                    <a:pt x="1300213" y="1417751"/>
                  </a:lnTo>
                  <a:lnTo>
                    <a:pt x="1300213" y="1415364"/>
                  </a:lnTo>
                  <a:close/>
                </a:path>
                <a:path w="7036434" h="1466215">
                  <a:moveTo>
                    <a:pt x="1374813" y="1310119"/>
                  </a:moveTo>
                  <a:lnTo>
                    <a:pt x="1372425" y="1308036"/>
                  </a:lnTo>
                  <a:lnTo>
                    <a:pt x="1372323" y="1308633"/>
                  </a:lnTo>
                  <a:lnTo>
                    <a:pt x="1372323" y="1309230"/>
                  </a:lnTo>
                  <a:lnTo>
                    <a:pt x="1372425" y="1309827"/>
                  </a:lnTo>
                  <a:lnTo>
                    <a:pt x="1372425" y="1310271"/>
                  </a:lnTo>
                  <a:lnTo>
                    <a:pt x="1373759" y="1311160"/>
                  </a:lnTo>
                  <a:lnTo>
                    <a:pt x="1374813" y="1310119"/>
                  </a:lnTo>
                  <a:close/>
                </a:path>
                <a:path w="7036434" h="1466215">
                  <a:moveTo>
                    <a:pt x="1412036" y="1119428"/>
                  </a:moveTo>
                  <a:lnTo>
                    <a:pt x="1409649" y="1117650"/>
                  </a:lnTo>
                  <a:lnTo>
                    <a:pt x="1407121" y="1123746"/>
                  </a:lnTo>
                  <a:lnTo>
                    <a:pt x="1407121" y="1123899"/>
                  </a:lnTo>
                  <a:lnTo>
                    <a:pt x="1412036" y="1119428"/>
                  </a:lnTo>
                  <a:close/>
                </a:path>
                <a:path w="7036434" h="1466215">
                  <a:moveTo>
                    <a:pt x="1456410" y="658406"/>
                  </a:moveTo>
                  <a:lnTo>
                    <a:pt x="1455216" y="657961"/>
                  </a:lnTo>
                  <a:lnTo>
                    <a:pt x="1455661" y="656920"/>
                  </a:lnTo>
                  <a:lnTo>
                    <a:pt x="1453426" y="656920"/>
                  </a:lnTo>
                  <a:lnTo>
                    <a:pt x="1453578" y="659307"/>
                  </a:lnTo>
                  <a:lnTo>
                    <a:pt x="1456410" y="658406"/>
                  </a:lnTo>
                  <a:close/>
                </a:path>
                <a:path w="7036434" h="1466215">
                  <a:moveTo>
                    <a:pt x="1553781" y="877239"/>
                  </a:moveTo>
                  <a:lnTo>
                    <a:pt x="1553337" y="876642"/>
                  </a:lnTo>
                  <a:lnTo>
                    <a:pt x="1553044" y="875753"/>
                  </a:lnTo>
                  <a:lnTo>
                    <a:pt x="1550809" y="875753"/>
                  </a:lnTo>
                  <a:lnTo>
                    <a:pt x="1550962" y="877976"/>
                  </a:lnTo>
                  <a:lnTo>
                    <a:pt x="1553781" y="877239"/>
                  </a:lnTo>
                  <a:close/>
                </a:path>
                <a:path w="7036434" h="1466215">
                  <a:moveTo>
                    <a:pt x="1621828" y="1235989"/>
                  </a:moveTo>
                  <a:lnTo>
                    <a:pt x="1619008" y="1234948"/>
                  </a:lnTo>
                  <a:lnTo>
                    <a:pt x="1619008" y="1235544"/>
                  </a:lnTo>
                  <a:lnTo>
                    <a:pt x="1618703" y="1235837"/>
                  </a:lnTo>
                  <a:lnTo>
                    <a:pt x="1619300" y="1237932"/>
                  </a:lnTo>
                  <a:lnTo>
                    <a:pt x="1620939" y="1237932"/>
                  </a:lnTo>
                  <a:lnTo>
                    <a:pt x="1621828" y="1235989"/>
                  </a:lnTo>
                  <a:close/>
                </a:path>
                <a:path w="7036434" h="1466215">
                  <a:moveTo>
                    <a:pt x="1982774" y="1340345"/>
                  </a:moveTo>
                  <a:lnTo>
                    <a:pt x="1980234" y="1340497"/>
                  </a:lnTo>
                  <a:lnTo>
                    <a:pt x="1981581" y="1343317"/>
                  </a:lnTo>
                  <a:lnTo>
                    <a:pt x="1982025" y="1343025"/>
                  </a:lnTo>
                  <a:lnTo>
                    <a:pt x="1982774" y="1342580"/>
                  </a:lnTo>
                  <a:lnTo>
                    <a:pt x="1982774" y="1340345"/>
                  </a:lnTo>
                  <a:close/>
                </a:path>
                <a:path w="7036434" h="1466215">
                  <a:moveTo>
                    <a:pt x="2388679" y="691756"/>
                  </a:moveTo>
                  <a:lnTo>
                    <a:pt x="2385999" y="693102"/>
                  </a:lnTo>
                  <a:lnTo>
                    <a:pt x="2386292" y="693547"/>
                  </a:lnTo>
                  <a:lnTo>
                    <a:pt x="2386888" y="693686"/>
                  </a:lnTo>
                  <a:lnTo>
                    <a:pt x="2387485" y="695477"/>
                  </a:lnTo>
                  <a:lnTo>
                    <a:pt x="2388679" y="694588"/>
                  </a:lnTo>
                  <a:lnTo>
                    <a:pt x="2388679" y="691756"/>
                  </a:lnTo>
                  <a:close/>
                </a:path>
                <a:path w="7036434" h="1466215">
                  <a:moveTo>
                    <a:pt x="2603690" y="649922"/>
                  </a:moveTo>
                  <a:lnTo>
                    <a:pt x="2601303" y="650074"/>
                  </a:lnTo>
                  <a:lnTo>
                    <a:pt x="2602204" y="652754"/>
                  </a:lnTo>
                  <a:lnTo>
                    <a:pt x="2602649" y="652462"/>
                  </a:lnTo>
                  <a:lnTo>
                    <a:pt x="2603690" y="652310"/>
                  </a:lnTo>
                  <a:lnTo>
                    <a:pt x="2603690" y="649922"/>
                  </a:lnTo>
                  <a:close/>
                </a:path>
                <a:path w="7036434" h="1466215">
                  <a:moveTo>
                    <a:pt x="2669502" y="661238"/>
                  </a:moveTo>
                  <a:lnTo>
                    <a:pt x="2668765" y="659752"/>
                  </a:lnTo>
                  <a:lnTo>
                    <a:pt x="2666073" y="661390"/>
                  </a:lnTo>
                  <a:lnTo>
                    <a:pt x="2667571" y="662584"/>
                  </a:lnTo>
                  <a:lnTo>
                    <a:pt x="2668168" y="662279"/>
                  </a:lnTo>
                  <a:lnTo>
                    <a:pt x="2668016" y="662127"/>
                  </a:lnTo>
                  <a:lnTo>
                    <a:pt x="2669502" y="661238"/>
                  </a:lnTo>
                  <a:close/>
                </a:path>
                <a:path w="7036434" h="1466215">
                  <a:moveTo>
                    <a:pt x="3042945" y="691311"/>
                  </a:moveTo>
                  <a:lnTo>
                    <a:pt x="3042653" y="690714"/>
                  </a:lnTo>
                  <a:lnTo>
                    <a:pt x="3042653" y="689825"/>
                  </a:lnTo>
                  <a:lnTo>
                    <a:pt x="3039973" y="689825"/>
                  </a:lnTo>
                  <a:lnTo>
                    <a:pt x="3041612" y="692797"/>
                  </a:lnTo>
                  <a:lnTo>
                    <a:pt x="3042945" y="691311"/>
                  </a:lnTo>
                  <a:close/>
                </a:path>
                <a:path w="7036434" h="1466215">
                  <a:moveTo>
                    <a:pt x="3085528" y="832129"/>
                  </a:moveTo>
                  <a:lnTo>
                    <a:pt x="3083750" y="831240"/>
                  </a:lnTo>
                  <a:lnTo>
                    <a:pt x="3083306" y="831837"/>
                  </a:lnTo>
                  <a:lnTo>
                    <a:pt x="3082556" y="832129"/>
                  </a:lnTo>
                  <a:lnTo>
                    <a:pt x="3082556" y="833323"/>
                  </a:lnTo>
                  <a:lnTo>
                    <a:pt x="3083445" y="834517"/>
                  </a:lnTo>
                  <a:lnTo>
                    <a:pt x="3085528" y="832129"/>
                  </a:lnTo>
                  <a:close/>
                </a:path>
                <a:path w="7036434" h="1466215">
                  <a:moveTo>
                    <a:pt x="3150006" y="515505"/>
                  </a:moveTo>
                  <a:lnTo>
                    <a:pt x="3148520" y="514464"/>
                  </a:lnTo>
                  <a:lnTo>
                    <a:pt x="3147034" y="517588"/>
                  </a:lnTo>
                  <a:lnTo>
                    <a:pt x="3147720" y="517715"/>
                  </a:lnTo>
                  <a:lnTo>
                    <a:pt x="3148419" y="517715"/>
                  </a:lnTo>
                  <a:lnTo>
                    <a:pt x="3149117" y="517588"/>
                  </a:lnTo>
                  <a:lnTo>
                    <a:pt x="3150006" y="517144"/>
                  </a:lnTo>
                  <a:lnTo>
                    <a:pt x="3150006" y="515505"/>
                  </a:lnTo>
                  <a:close/>
                </a:path>
                <a:path w="7036434" h="1466215">
                  <a:moveTo>
                    <a:pt x="3184855" y="866813"/>
                  </a:moveTo>
                  <a:lnTo>
                    <a:pt x="3184410" y="866368"/>
                  </a:lnTo>
                  <a:lnTo>
                    <a:pt x="3184106" y="865632"/>
                  </a:lnTo>
                  <a:lnTo>
                    <a:pt x="3183217" y="865327"/>
                  </a:lnTo>
                  <a:lnTo>
                    <a:pt x="3181870" y="866216"/>
                  </a:lnTo>
                  <a:lnTo>
                    <a:pt x="3181870" y="868006"/>
                  </a:lnTo>
                  <a:lnTo>
                    <a:pt x="3184855" y="866813"/>
                  </a:lnTo>
                  <a:close/>
                </a:path>
                <a:path w="7036434" h="1466215">
                  <a:moveTo>
                    <a:pt x="3252152" y="433184"/>
                  </a:moveTo>
                  <a:lnTo>
                    <a:pt x="3251416" y="431850"/>
                  </a:lnTo>
                  <a:lnTo>
                    <a:pt x="3248583" y="431990"/>
                  </a:lnTo>
                  <a:lnTo>
                    <a:pt x="3249777" y="435114"/>
                  </a:lnTo>
                  <a:lnTo>
                    <a:pt x="3250361" y="434670"/>
                  </a:lnTo>
                  <a:lnTo>
                    <a:pt x="3250666" y="434378"/>
                  </a:lnTo>
                  <a:lnTo>
                    <a:pt x="3252152" y="433184"/>
                  </a:lnTo>
                  <a:close/>
                </a:path>
                <a:path w="7036434" h="1466215">
                  <a:moveTo>
                    <a:pt x="3260636" y="304571"/>
                  </a:moveTo>
                  <a:lnTo>
                    <a:pt x="3257664" y="305765"/>
                  </a:lnTo>
                  <a:lnTo>
                    <a:pt x="3258108" y="306209"/>
                  </a:lnTo>
                  <a:lnTo>
                    <a:pt x="3258413" y="306946"/>
                  </a:lnTo>
                  <a:lnTo>
                    <a:pt x="3259302" y="307251"/>
                  </a:lnTo>
                  <a:lnTo>
                    <a:pt x="3260636" y="306362"/>
                  </a:lnTo>
                  <a:lnTo>
                    <a:pt x="3260636" y="304571"/>
                  </a:lnTo>
                  <a:close/>
                </a:path>
                <a:path w="7036434" h="1466215">
                  <a:moveTo>
                    <a:pt x="3260775" y="548995"/>
                  </a:moveTo>
                  <a:lnTo>
                    <a:pt x="3260636" y="548398"/>
                  </a:lnTo>
                  <a:lnTo>
                    <a:pt x="3260344" y="547509"/>
                  </a:lnTo>
                  <a:lnTo>
                    <a:pt x="3258858" y="547509"/>
                  </a:lnTo>
                  <a:lnTo>
                    <a:pt x="3257816" y="548995"/>
                  </a:lnTo>
                  <a:lnTo>
                    <a:pt x="3260636" y="550189"/>
                  </a:lnTo>
                  <a:lnTo>
                    <a:pt x="3260775" y="549592"/>
                  </a:lnTo>
                  <a:lnTo>
                    <a:pt x="3260775" y="548995"/>
                  </a:lnTo>
                  <a:close/>
                </a:path>
                <a:path w="7036434" h="1466215">
                  <a:moveTo>
                    <a:pt x="3267646" y="1270520"/>
                  </a:moveTo>
                  <a:lnTo>
                    <a:pt x="3267049" y="1269034"/>
                  </a:lnTo>
                  <a:lnTo>
                    <a:pt x="3265703" y="1269034"/>
                  </a:lnTo>
                  <a:lnTo>
                    <a:pt x="3264662" y="1270520"/>
                  </a:lnTo>
                  <a:lnTo>
                    <a:pt x="3267341" y="1271574"/>
                  </a:lnTo>
                  <a:lnTo>
                    <a:pt x="3267341" y="1270977"/>
                  </a:lnTo>
                  <a:lnTo>
                    <a:pt x="3267646" y="1270520"/>
                  </a:lnTo>
                  <a:close/>
                </a:path>
                <a:path w="7036434" h="1466215">
                  <a:moveTo>
                    <a:pt x="3285058" y="949286"/>
                  </a:moveTo>
                  <a:lnTo>
                    <a:pt x="3284461" y="948397"/>
                  </a:lnTo>
                  <a:lnTo>
                    <a:pt x="3283280" y="951077"/>
                  </a:lnTo>
                  <a:lnTo>
                    <a:pt x="3283877" y="951077"/>
                  </a:lnTo>
                  <a:lnTo>
                    <a:pt x="3285058" y="951369"/>
                  </a:lnTo>
                  <a:lnTo>
                    <a:pt x="3285058" y="949286"/>
                  </a:lnTo>
                  <a:close/>
                </a:path>
                <a:path w="7036434" h="1466215">
                  <a:moveTo>
                    <a:pt x="3299650" y="585914"/>
                  </a:moveTo>
                  <a:lnTo>
                    <a:pt x="3299358" y="583539"/>
                  </a:lnTo>
                  <a:lnTo>
                    <a:pt x="3296678" y="584428"/>
                  </a:lnTo>
                  <a:lnTo>
                    <a:pt x="3296932" y="584987"/>
                  </a:lnTo>
                  <a:lnTo>
                    <a:pt x="3297288" y="585482"/>
                  </a:lnTo>
                  <a:lnTo>
                    <a:pt x="3297720" y="585914"/>
                  </a:lnTo>
                  <a:lnTo>
                    <a:pt x="3298317" y="586663"/>
                  </a:lnTo>
                  <a:lnTo>
                    <a:pt x="3298914" y="585914"/>
                  </a:lnTo>
                  <a:lnTo>
                    <a:pt x="3299650" y="585914"/>
                  </a:lnTo>
                  <a:close/>
                </a:path>
                <a:path w="7036434" h="1466215">
                  <a:moveTo>
                    <a:pt x="3337471" y="1233614"/>
                  </a:moveTo>
                  <a:lnTo>
                    <a:pt x="3337026" y="1233017"/>
                  </a:lnTo>
                  <a:lnTo>
                    <a:pt x="3336429" y="1231976"/>
                  </a:lnTo>
                  <a:lnTo>
                    <a:pt x="3335744" y="1231811"/>
                  </a:lnTo>
                  <a:lnTo>
                    <a:pt x="3335045" y="1231811"/>
                  </a:lnTo>
                  <a:lnTo>
                    <a:pt x="3334347" y="1231976"/>
                  </a:lnTo>
                  <a:lnTo>
                    <a:pt x="3335693" y="1234655"/>
                  </a:lnTo>
                  <a:lnTo>
                    <a:pt x="3337471" y="1233614"/>
                  </a:lnTo>
                  <a:close/>
                </a:path>
                <a:path w="7036434" h="1466215">
                  <a:moveTo>
                    <a:pt x="3364725" y="653351"/>
                  </a:moveTo>
                  <a:lnTo>
                    <a:pt x="3364573" y="652754"/>
                  </a:lnTo>
                  <a:lnTo>
                    <a:pt x="3364420" y="652005"/>
                  </a:lnTo>
                  <a:lnTo>
                    <a:pt x="3362198" y="652005"/>
                  </a:lnTo>
                  <a:lnTo>
                    <a:pt x="3363531" y="654685"/>
                  </a:lnTo>
                  <a:lnTo>
                    <a:pt x="3364725" y="653351"/>
                  </a:lnTo>
                  <a:close/>
                </a:path>
                <a:path w="7036434" h="1466215">
                  <a:moveTo>
                    <a:pt x="3445726" y="115963"/>
                  </a:moveTo>
                  <a:lnTo>
                    <a:pt x="3444976" y="115214"/>
                  </a:lnTo>
                  <a:lnTo>
                    <a:pt x="3444976" y="114922"/>
                  </a:lnTo>
                  <a:lnTo>
                    <a:pt x="3442601" y="115519"/>
                  </a:lnTo>
                  <a:lnTo>
                    <a:pt x="3442601" y="117157"/>
                  </a:lnTo>
                  <a:lnTo>
                    <a:pt x="3444532" y="118046"/>
                  </a:lnTo>
                  <a:lnTo>
                    <a:pt x="3445726" y="115963"/>
                  </a:lnTo>
                  <a:close/>
                </a:path>
                <a:path w="7036434" h="1466215">
                  <a:moveTo>
                    <a:pt x="3481311" y="759193"/>
                  </a:moveTo>
                  <a:lnTo>
                    <a:pt x="3481159" y="756805"/>
                  </a:lnTo>
                  <a:lnTo>
                    <a:pt x="3478339" y="757707"/>
                  </a:lnTo>
                  <a:lnTo>
                    <a:pt x="3479533" y="758151"/>
                  </a:lnTo>
                  <a:lnTo>
                    <a:pt x="3478936" y="758444"/>
                  </a:lnTo>
                  <a:lnTo>
                    <a:pt x="3480117" y="759929"/>
                  </a:lnTo>
                  <a:lnTo>
                    <a:pt x="3481311" y="759193"/>
                  </a:lnTo>
                  <a:close/>
                </a:path>
                <a:path w="7036434" h="1466215">
                  <a:moveTo>
                    <a:pt x="3516896" y="547357"/>
                  </a:moveTo>
                  <a:lnTo>
                    <a:pt x="3516299" y="545719"/>
                  </a:lnTo>
                  <a:lnTo>
                    <a:pt x="3514814" y="547065"/>
                  </a:lnTo>
                  <a:lnTo>
                    <a:pt x="3516896" y="549300"/>
                  </a:lnTo>
                  <a:lnTo>
                    <a:pt x="3516896" y="547357"/>
                  </a:lnTo>
                  <a:close/>
                </a:path>
                <a:path w="7036434" h="1466215">
                  <a:moveTo>
                    <a:pt x="3799065" y="1233614"/>
                  </a:moveTo>
                  <a:lnTo>
                    <a:pt x="3798328" y="1231671"/>
                  </a:lnTo>
                  <a:lnTo>
                    <a:pt x="3796246" y="1234198"/>
                  </a:lnTo>
                  <a:lnTo>
                    <a:pt x="3796690" y="1235100"/>
                  </a:lnTo>
                  <a:lnTo>
                    <a:pt x="3797427" y="1235252"/>
                  </a:lnTo>
                  <a:lnTo>
                    <a:pt x="3798328" y="1234948"/>
                  </a:lnTo>
                  <a:lnTo>
                    <a:pt x="3799065" y="1233614"/>
                  </a:lnTo>
                  <a:close/>
                </a:path>
                <a:path w="7036434" h="1466215">
                  <a:moveTo>
                    <a:pt x="3946487" y="802652"/>
                  </a:moveTo>
                  <a:lnTo>
                    <a:pt x="3944251" y="800722"/>
                  </a:lnTo>
                  <a:lnTo>
                    <a:pt x="3943870" y="801268"/>
                  </a:lnTo>
                  <a:lnTo>
                    <a:pt x="3943629" y="801865"/>
                  </a:lnTo>
                  <a:lnTo>
                    <a:pt x="3943502" y="802513"/>
                  </a:lnTo>
                  <a:lnTo>
                    <a:pt x="3943502" y="803694"/>
                  </a:lnTo>
                  <a:lnTo>
                    <a:pt x="3944848" y="803694"/>
                  </a:lnTo>
                  <a:lnTo>
                    <a:pt x="3946487" y="802652"/>
                  </a:lnTo>
                  <a:close/>
                </a:path>
                <a:path w="7036434" h="1466215">
                  <a:moveTo>
                    <a:pt x="3970896" y="1348384"/>
                  </a:moveTo>
                  <a:lnTo>
                    <a:pt x="3968966" y="1347190"/>
                  </a:lnTo>
                  <a:lnTo>
                    <a:pt x="3968216" y="1347939"/>
                  </a:lnTo>
                  <a:lnTo>
                    <a:pt x="3967924" y="1347939"/>
                  </a:lnTo>
                  <a:lnTo>
                    <a:pt x="3968521" y="1350314"/>
                  </a:lnTo>
                  <a:lnTo>
                    <a:pt x="3970159" y="1350314"/>
                  </a:lnTo>
                  <a:lnTo>
                    <a:pt x="3970896" y="1348384"/>
                  </a:lnTo>
                  <a:close/>
                </a:path>
                <a:path w="7036434" h="1466215">
                  <a:moveTo>
                    <a:pt x="4019448" y="1203540"/>
                  </a:moveTo>
                  <a:lnTo>
                    <a:pt x="4019296" y="1201153"/>
                  </a:lnTo>
                  <a:lnTo>
                    <a:pt x="4016464" y="1202055"/>
                  </a:lnTo>
                  <a:lnTo>
                    <a:pt x="4016768" y="1202499"/>
                  </a:lnTo>
                  <a:lnTo>
                    <a:pt x="4017213" y="1203540"/>
                  </a:lnTo>
                  <a:lnTo>
                    <a:pt x="4019448" y="1203540"/>
                  </a:lnTo>
                  <a:close/>
                </a:path>
                <a:path w="7036434" h="1466215">
                  <a:moveTo>
                    <a:pt x="4088828" y="1371155"/>
                  </a:moveTo>
                  <a:lnTo>
                    <a:pt x="4086593" y="1371307"/>
                  </a:lnTo>
                  <a:lnTo>
                    <a:pt x="4087342" y="1374127"/>
                  </a:lnTo>
                  <a:lnTo>
                    <a:pt x="4087939" y="1373682"/>
                  </a:lnTo>
                  <a:lnTo>
                    <a:pt x="4088828" y="1373390"/>
                  </a:lnTo>
                  <a:lnTo>
                    <a:pt x="4088828" y="1371155"/>
                  </a:lnTo>
                  <a:close/>
                </a:path>
                <a:path w="7036434" h="1466215">
                  <a:moveTo>
                    <a:pt x="4141089" y="1200111"/>
                  </a:moveTo>
                  <a:lnTo>
                    <a:pt x="4140797" y="1199667"/>
                  </a:lnTo>
                  <a:lnTo>
                    <a:pt x="4139908" y="1198778"/>
                  </a:lnTo>
                  <a:lnTo>
                    <a:pt x="4139260" y="1198892"/>
                  </a:lnTo>
                  <a:lnTo>
                    <a:pt x="4138663" y="1199146"/>
                  </a:lnTo>
                  <a:lnTo>
                    <a:pt x="4138117" y="1199515"/>
                  </a:lnTo>
                  <a:lnTo>
                    <a:pt x="4138269" y="1201458"/>
                  </a:lnTo>
                  <a:lnTo>
                    <a:pt x="4141089" y="1200111"/>
                  </a:lnTo>
                  <a:close/>
                </a:path>
                <a:path w="7036434" h="1466215">
                  <a:moveTo>
                    <a:pt x="4150322" y="761720"/>
                  </a:moveTo>
                  <a:lnTo>
                    <a:pt x="4148099" y="762012"/>
                  </a:lnTo>
                  <a:lnTo>
                    <a:pt x="4148836" y="764692"/>
                  </a:lnTo>
                  <a:lnTo>
                    <a:pt x="4150322" y="763955"/>
                  </a:lnTo>
                  <a:lnTo>
                    <a:pt x="4150322" y="761720"/>
                  </a:lnTo>
                  <a:close/>
                </a:path>
                <a:path w="7036434" h="1466215">
                  <a:moveTo>
                    <a:pt x="4162983" y="982040"/>
                  </a:moveTo>
                  <a:lnTo>
                    <a:pt x="4161498" y="982040"/>
                  </a:lnTo>
                  <a:lnTo>
                    <a:pt x="4160596" y="984859"/>
                  </a:lnTo>
                  <a:lnTo>
                    <a:pt x="4161650" y="984859"/>
                  </a:lnTo>
                  <a:lnTo>
                    <a:pt x="4161942" y="984262"/>
                  </a:lnTo>
                  <a:lnTo>
                    <a:pt x="4162983" y="984123"/>
                  </a:lnTo>
                  <a:lnTo>
                    <a:pt x="4162983" y="982040"/>
                  </a:lnTo>
                  <a:close/>
                </a:path>
                <a:path w="7036434" h="1466215">
                  <a:moveTo>
                    <a:pt x="4171467" y="1454365"/>
                  </a:moveTo>
                  <a:lnTo>
                    <a:pt x="4171023" y="1453769"/>
                  </a:lnTo>
                  <a:lnTo>
                    <a:pt x="4170730" y="1452880"/>
                  </a:lnTo>
                  <a:lnTo>
                    <a:pt x="4169537" y="1452587"/>
                  </a:lnTo>
                  <a:lnTo>
                    <a:pt x="4168787" y="1453476"/>
                  </a:lnTo>
                  <a:lnTo>
                    <a:pt x="4168051" y="1453476"/>
                  </a:lnTo>
                  <a:lnTo>
                    <a:pt x="4168190" y="1455559"/>
                  </a:lnTo>
                  <a:lnTo>
                    <a:pt x="4171467" y="1454365"/>
                  </a:lnTo>
                  <a:close/>
                </a:path>
                <a:path w="7036434" h="1466215">
                  <a:moveTo>
                    <a:pt x="4233557" y="1339151"/>
                  </a:moveTo>
                  <a:lnTo>
                    <a:pt x="4233113" y="1338707"/>
                  </a:lnTo>
                  <a:lnTo>
                    <a:pt x="4232973" y="1337665"/>
                  </a:lnTo>
                  <a:lnTo>
                    <a:pt x="4230586" y="1337665"/>
                  </a:lnTo>
                  <a:lnTo>
                    <a:pt x="4230738" y="1340040"/>
                  </a:lnTo>
                  <a:lnTo>
                    <a:pt x="4233557" y="1339151"/>
                  </a:lnTo>
                  <a:close/>
                </a:path>
                <a:path w="7036434" h="1466215">
                  <a:moveTo>
                    <a:pt x="4236237" y="1053185"/>
                  </a:moveTo>
                  <a:lnTo>
                    <a:pt x="4235056" y="1051407"/>
                  </a:lnTo>
                  <a:lnTo>
                    <a:pt x="4235056" y="1051699"/>
                  </a:lnTo>
                  <a:lnTo>
                    <a:pt x="4233418" y="1052449"/>
                  </a:lnTo>
                  <a:lnTo>
                    <a:pt x="4233253" y="1053134"/>
                  </a:lnTo>
                  <a:lnTo>
                    <a:pt x="4233253" y="1053833"/>
                  </a:lnTo>
                  <a:lnTo>
                    <a:pt x="4233418" y="1054531"/>
                  </a:lnTo>
                  <a:lnTo>
                    <a:pt x="4236237" y="1053185"/>
                  </a:lnTo>
                  <a:close/>
                </a:path>
                <a:path w="7036434" h="1466215">
                  <a:moveTo>
                    <a:pt x="4301617" y="1348828"/>
                  </a:moveTo>
                  <a:lnTo>
                    <a:pt x="4301490" y="1348181"/>
                  </a:lnTo>
                  <a:lnTo>
                    <a:pt x="4301248" y="1347584"/>
                  </a:lnTo>
                  <a:lnTo>
                    <a:pt x="4300867" y="1347038"/>
                  </a:lnTo>
                  <a:lnTo>
                    <a:pt x="4299077" y="1347038"/>
                  </a:lnTo>
                  <a:lnTo>
                    <a:pt x="4300118" y="1349870"/>
                  </a:lnTo>
                  <a:lnTo>
                    <a:pt x="4300715" y="1349565"/>
                  </a:lnTo>
                  <a:lnTo>
                    <a:pt x="4301617" y="1348828"/>
                  </a:lnTo>
                  <a:close/>
                </a:path>
                <a:path w="7036434" h="1466215">
                  <a:moveTo>
                    <a:pt x="4354169" y="761873"/>
                  </a:moveTo>
                  <a:lnTo>
                    <a:pt x="4353280" y="760082"/>
                  </a:lnTo>
                  <a:lnTo>
                    <a:pt x="4351350" y="762469"/>
                  </a:lnTo>
                  <a:lnTo>
                    <a:pt x="4351794" y="762762"/>
                  </a:lnTo>
                  <a:lnTo>
                    <a:pt x="4351490" y="763803"/>
                  </a:lnTo>
                  <a:lnTo>
                    <a:pt x="4354169" y="763206"/>
                  </a:lnTo>
                  <a:lnTo>
                    <a:pt x="4354169" y="761873"/>
                  </a:lnTo>
                  <a:close/>
                </a:path>
                <a:path w="7036434" h="1466215">
                  <a:moveTo>
                    <a:pt x="4381119" y="1060183"/>
                  </a:moveTo>
                  <a:lnTo>
                    <a:pt x="4380827" y="1059738"/>
                  </a:lnTo>
                  <a:lnTo>
                    <a:pt x="4380674" y="1058697"/>
                  </a:lnTo>
                  <a:lnTo>
                    <a:pt x="4378299" y="1058697"/>
                  </a:lnTo>
                  <a:lnTo>
                    <a:pt x="4378439" y="1061085"/>
                  </a:lnTo>
                  <a:lnTo>
                    <a:pt x="4381119" y="1060183"/>
                  </a:lnTo>
                  <a:close/>
                </a:path>
                <a:path w="7036434" h="1466215">
                  <a:moveTo>
                    <a:pt x="4794618" y="224485"/>
                  </a:moveTo>
                  <a:lnTo>
                    <a:pt x="4794174" y="224040"/>
                  </a:lnTo>
                  <a:lnTo>
                    <a:pt x="4793437" y="223443"/>
                  </a:lnTo>
                  <a:lnTo>
                    <a:pt x="4792751" y="223558"/>
                  </a:lnTo>
                  <a:lnTo>
                    <a:pt x="4792154" y="223850"/>
                  </a:lnTo>
                  <a:lnTo>
                    <a:pt x="4791646" y="224332"/>
                  </a:lnTo>
                  <a:lnTo>
                    <a:pt x="4793881" y="226263"/>
                  </a:lnTo>
                  <a:lnTo>
                    <a:pt x="4794618" y="224485"/>
                  </a:lnTo>
                  <a:close/>
                </a:path>
                <a:path w="7036434" h="1466215">
                  <a:moveTo>
                    <a:pt x="4807280" y="228498"/>
                  </a:moveTo>
                  <a:lnTo>
                    <a:pt x="4805642" y="228498"/>
                  </a:lnTo>
                  <a:lnTo>
                    <a:pt x="4805197" y="228942"/>
                  </a:lnTo>
                  <a:lnTo>
                    <a:pt x="4804600" y="228942"/>
                  </a:lnTo>
                  <a:lnTo>
                    <a:pt x="4804689" y="229565"/>
                  </a:lnTo>
                  <a:lnTo>
                    <a:pt x="4804943" y="230111"/>
                  </a:lnTo>
                  <a:lnTo>
                    <a:pt x="4805350" y="230581"/>
                  </a:lnTo>
                  <a:lnTo>
                    <a:pt x="4807280" y="228498"/>
                  </a:lnTo>
                  <a:close/>
                </a:path>
                <a:path w="7036434" h="1466215">
                  <a:moveTo>
                    <a:pt x="5157495" y="841209"/>
                  </a:moveTo>
                  <a:lnTo>
                    <a:pt x="5155260" y="839127"/>
                  </a:lnTo>
                  <a:lnTo>
                    <a:pt x="5154523" y="839724"/>
                  </a:lnTo>
                  <a:lnTo>
                    <a:pt x="5154523" y="841362"/>
                  </a:lnTo>
                  <a:lnTo>
                    <a:pt x="5155704" y="842251"/>
                  </a:lnTo>
                  <a:lnTo>
                    <a:pt x="5157495" y="841209"/>
                  </a:lnTo>
                  <a:close/>
                </a:path>
                <a:path w="7036434" h="1466215">
                  <a:moveTo>
                    <a:pt x="5159286" y="870686"/>
                  </a:moveTo>
                  <a:lnTo>
                    <a:pt x="5158981" y="870089"/>
                  </a:lnTo>
                  <a:lnTo>
                    <a:pt x="5158092" y="869200"/>
                  </a:lnTo>
                  <a:lnTo>
                    <a:pt x="5157495" y="868997"/>
                  </a:lnTo>
                  <a:lnTo>
                    <a:pt x="5156898" y="868997"/>
                  </a:lnTo>
                  <a:lnTo>
                    <a:pt x="5156301" y="869200"/>
                  </a:lnTo>
                  <a:lnTo>
                    <a:pt x="5156454" y="871435"/>
                  </a:lnTo>
                  <a:lnTo>
                    <a:pt x="5159286" y="870686"/>
                  </a:lnTo>
                  <a:close/>
                </a:path>
                <a:path w="7036434" h="1466215">
                  <a:moveTo>
                    <a:pt x="5222570" y="724509"/>
                  </a:moveTo>
                  <a:lnTo>
                    <a:pt x="5220779" y="724509"/>
                  </a:lnTo>
                  <a:lnTo>
                    <a:pt x="5219738" y="725246"/>
                  </a:lnTo>
                  <a:lnTo>
                    <a:pt x="5222418" y="726440"/>
                  </a:lnTo>
                  <a:lnTo>
                    <a:pt x="5222418" y="725843"/>
                  </a:lnTo>
                  <a:lnTo>
                    <a:pt x="5222570" y="724509"/>
                  </a:lnTo>
                  <a:close/>
                </a:path>
                <a:path w="7036434" h="1466215">
                  <a:moveTo>
                    <a:pt x="5225389" y="657225"/>
                  </a:moveTo>
                  <a:lnTo>
                    <a:pt x="5224792" y="656780"/>
                  </a:lnTo>
                  <a:lnTo>
                    <a:pt x="5219890" y="661238"/>
                  </a:lnTo>
                  <a:lnTo>
                    <a:pt x="5222418" y="663181"/>
                  </a:lnTo>
                  <a:lnTo>
                    <a:pt x="5225389" y="657225"/>
                  </a:lnTo>
                  <a:close/>
                </a:path>
                <a:path w="7036434" h="1466215">
                  <a:moveTo>
                    <a:pt x="5259794" y="506272"/>
                  </a:moveTo>
                  <a:lnTo>
                    <a:pt x="5257558" y="504190"/>
                  </a:lnTo>
                  <a:lnTo>
                    <a:pt x="5256669" y="504786"/>
                  </a:lnTo>
                  <a:lnTo>
                    <a:pt x="5256517" y="505536"/>
                  </a:lnTo>
                  <a:lnTo>
                    <a:pt x="5256809" y="506425"/>
                  </a:lnTo>
                  <a:lnTo>
                    <a:pt x="5258003" y="507174"/>
                  </a:lnTo>
                  <a:lnTo>
                    <a:pt x="5259794" y="506272"/>
                  </a:lnTo>
                  <a:close/>
                </a:path>
                <a:path w="7036434" h="1466215">
                  <a:moveTo>
                    <a:pt x="5548058" y="1323073"/>
                  </a:moveTo>
                  <a:lnTo>
                    <a:pt x="5547474" y="1320698"/>
                  </a:lnTo>
                  <a:lnTo>
                    <a:pt x="5545379" y="1320698"/>
                  </a:lnTo>
                  <a:lnTo>
                    <a:pt x="5547017" y="1323962"/>
                  </a:lnTo>
                  <a:lnTo>
                    <a:pt x="5547766" y="1323225"/>
                  </a:lnTo>
                  <a:lnTo>
                    <a:pt x="5548058" y="1323073"/>
                  </a:lnTo>
                  <a:close/>
                </a:path>
                <a:path w="7036434" h="1466215">
                  <a:moveTo>
                    <a:pt x="5554319" y="1159179"/>
                  </a:moveTo>
                  <a:lnTo>
                    <a:pt x="5552376" y="1159179"/>
                  </a:lnTo>
                  <a:lnTo>
                    <a:pt x="5552237" y="1159624"/>
                  </a:lnTo>
                  <a:lnTo>
                    <a:pt x="5551487" y="1159624"/>
                  </a:lnTo>
                  <a:lnTo>
                    <a:pt x="5552084" y="1161707"/>
                  </a:lnTo>
                  <a:lnTo>
                    <a:pt x="5553278" y="1161707"/>
                  </a:lnTo>
                  <a:lnTo>
                    <a:pt x="5554129" y="1159624"/>
                  </a:lnTo>
                  <a:lnTo>
                    <a:pt x="5554319" y="1159179"/>
                  </a:lnTo>
                  <a:close/>
                </a:path>
                <a:path w="7036434" h="1466215">
                  <a:moveTo>
                    <a:pt x="5619686" y="1348676"/>
                  </a:moveTo>
                  <a:lnTo>
                    <a:pt x="5619534" y="1348092"/>
                  </a:lnTo>
                  <a:lnTo>
                    <a:pt x="5619293" y="1347546"/>
                  </a:lnTo>
                  <a:lnTo>
                    <a:pt x="5618937" y="1347038"/>
                  </a:lnTo>
                  <a:lnTo>
                    <a:pt x="5617159" y="1347038"/>
                  </a:lnTo>
                  <a:lnTo>
                    <a:pt x="5618340" y="1349717"/>
                  </a:lnTo>
                  <a:lnTo>
                    <a:pt x="5618797" y="1349425"/>
                  </a:lnTo>
                  <a:lnTo>
                    <a:pt x="5619686" y="1348676"/>
                  </a:lnTo>
                  <a:close/>
                </a:path>
                <a:path w="7036434" h="1466215">
                  <a:moveTo>
                    <a:pt x="5726595" y="845972"/>
                  </a:moveTo>
                  <a:lnTo>
                    <a:pt x="5726442" y="845680"/>
                  </a:lnTo>
                  <a:lnTo>
                    <a:pt x="5726303" y="845375"/>
                  </a:lnTo>
                  <a:lnTo>
                    <a:pt x="5726303" y="845680"/>
                  </a:lnTo>
                  <a:lnTo>
                    <a:pt x="5725401" y="844194"/>
                  </a:lnTo>
                  <a:lnTo>
                    <a:pt x="5724068" y="844931"/>
                  </a:lnTo>
                  <a:lnTo>
                    <a:pt x="5725401" y="847318"/>
                  </a:lnTo>
                  <a:lnTo>
                    <a:pt x="5726595" y="845972"/>
                  </a:lnTo>
                  <a:close/>
                </a:path>
                <a:path w="7036434" h="1466215">
                  <a:moveTo>
                    <a:pt x="5911240" y="1274838"/>
                  </a:moveTo>
                  <a:lnTo>
                    <a:pt x="5909602" y="1273949"/>
                  </a:lnTo>
                  <a:lnTo>
                    <a:pt x="5909145" y="1273949"/>
                  </a:lnTo>
                  <a:lnTo>
                    <a:pt x="5908408" y="1274699"/>
                  </a:lnTo>
                  <a:lnTo>
                    <a:pt x="5908408" y="1275880"/>
                  </a:lnTo>
                  <a:lnTo>
                    <a:pt x="5909297" y="1276921"/>
                  </a:lnTo>
                  <a:lnTo>
                    <a:pt x="5911240" y="1274838"/>
                  </a:lnTo>
                  <a:close/>
                </a:path>
                <a:path w="7036434" h="1466215">
                  <a:moveTo>
                    <a:pt x="6127293" y="949286"/>
                  </a:moveTo>
                  <a:lnTo>
                    <a:pt x="6126848" y="948842"/>
                  </a:lnTo>
                  <a:lnTo>
                    <a:pt x="6126543" y="948093"/>
                  </a:lnTo>
                  <a:lnTo>
                    <a:pt x="6125349" y="948093"/>
                  </a:lnTo>
                  <a:lnTo>
                    <a:pt x="6124308" y="948982"/>
                  </a:lnTo>
                  <a:lnTo>
                    <a:pt x="6126543" y="951077"/>
                  </a:lnTo>
                  <a:lnTo>
                    <a:pt x="6127293" y="949286"/>
                  </a:lnTo>
                  <a:close/>
                </a:path>
                <a:path w="7036434" h="1466215">
                  <a:moveTo>
                    <a:pt x="6242990" y="1457947"/>
                  </a:moveTo>
                  <a:lnTo>
                    <a:pt x="6237173" y="1454073"/>
                  </a:lnTo>
                  <a:lnTo>
                    <a:pt x="6236284" y="1454962"/>
                  </a:lnTo>
                  <a:lnTo>
                    <a:pt x="6240310" y="1460627"/>
                  </a:lnTo>
                  <a:lnTo>
                    <a:pt x="6242990" y="1457947"/>
                  </a:lnTo>
                  <a:close/>
                </a:path>
                <a:path w="7036434" h="1466215">
                  <a:moveTo>
                    <a:pt x="6280950" y="1446784"/>
                  </a:moveTo>
                  <a:lnTo>
                    <a:pt x="6278575" y="1444244"/>
                  </a:lnTo>
                  <a:lnTo>
                    <a:pt x="6275006" y="1449158"/>
                  </a:lnTo>
                  <a:lnTo>
                    <a:pt x="6275895" y="1450047"/>
                  </a:lnTo>
                  <a:lnTo>
                    <a:pt x="6280950" y="1446784"/>
                  </a:lnTo>
                  <a:close/>
                </a:path>
                <a:path w="7036434" h="1466215">
                  <a:moveTo>
                    <a:pt x="6384150" y="1464195"/>
                  </a:moveTo>
                  <a:lnTo>
                    <a:pt x="6378334" y="1458683"/>
                  </a:lnTo>
                  <a:lnTo>
                    <a:pt x="6377152" y="1459877"/>
                  </a:lnTo>
                  <a:lnTo>
                    <a:pt x="6382652" y="1465681"/>
                  </a:lnTo>
                  <a:lnTo>
                    <a:pt x="6384150" y="1464195"/>
                  </a:lnTo>
                  <a:close/>
                </a:path>
                <a:path w="7036434" h="1466215">
                  <a:moveTo>
                    <a:pt x="6428664" y="943038"/>
                  </a:moveTo>
                  <a:lnTo>
                    <a:pt x="6427470" y="941844"/>
                  </a:lnTo>
                  <a:lnTo>
                    <a:pt x="6426289" y="944372"/>
                  </a:lnTo>
                  <a:lnTo>
                    <a:pt x="6426886" y="944372"/>
                  </a:lnTo>
                  <a:lnTo>
                    <a:pt x="6427178" y="944524"/>
                  </a:lnTo>
                  <a:lnTo>
                    <a:pt x="6428664" y="944219"/>
                  </a:lnTo>
                  <a:lnTo>
                    <a:pt x="6428664" y="943038"/>
                  </a:lnTo>
                  <a:close/>
                </a:path>
                <a:path w="7036434" h="1466215">
                  <a:moveTo>
                    <a:pt x="6490309" y="1416710"/>
                  </a:moveTo>
                  <a:lnTo>
                    <a:pt x="6489420" y="1415072"/>
                  </a:lnTo>
                  <a:lnTo>
                    <a:pt x="6487338" y="1417154"/>
                  </a:lnTo>
                  <a:lnTo>
                    <a:pt x="6487935" y="1418043"/>
                  </a:lnTo>
                  <a:lnTo>
                    <a:pt x="6487935" y="1418196"/>
                  </a:lnTo>
                  <a:lnTo>
                    <a:pt x="6490309" y="1417904"/>
                  </a:lnTo>
                  <a:lnTo>
                    <a:pt x="6490309" y="1416710"/>
                  </a:lnTo>
                  <a:close/>
                </a:path>
                <a:path w="7036434" h="1466215">
                  <a:moveTo>
                    <a:pt x="6501625" y="1452587"/>
                  </a:moveTo>
                  <a:lnTo>
                    <a:pt x="6500139" y="1449311"/>
                  </a:lnTo>
                  <a:lnTo>
                    <a:pt x="6498945" y="1450047"/>
                  </a:lnTo>
                  <a:lnTo>
                    <a:pt x="6497155" y="1450949"/>
                  </a:lnTo>
                  <a:lnTo>
                    <a:pt x="6496571" y="1452435"/>
                  </a:lnTo>
                  <a:lnTo>
                    <a:pt x="6498349" y="1453769"/>
                  </a:lnTo>
                  <a:lnTo>
                    <a:pt x="6498349" y="1454962"/>
                  </a:lnTo>
                  <a:lnTo>
                    <a:pt x="6501625" y="1452587"/>
                  </a:lnTo>
                  <a:close/>
                </a:path>
                <a:path w="7036434" h="1466215">
                  <a:moveTo>
                    <a:pt x="6524117" y="994384"/>
                  </a:moveTo>
                  <a:lnTo>
                    <a:pt x="6523964" y="992301"/>
                  </a:lnTo>
                  <a:lnTo>
                    <a:pt x="6521285" y="993051"/>
                  </a:lnTo>
                  <a:lnTo>
                    <a:pt x="6521729" y="993495"/>
                  </a:lnTo>
                  <a:lnTo>
                    <a:pt x="6522479" y="994384"/>
                  </a:lnTo>
                  <a:lnTo>
                    <a:pt x="6523025" y="994537"/>
                  </a:lnTo>
                  <a:lnTo>
                    <a:pt x="6523571" y="994537"/>
                  </a:lnTo>
                  <a:lnTo>
                    <a:pt x="6524117" y="994384"/>
                  </a:lnTo>
                  <a:close/>
                </a:path>
                <a:path w="7036434" h="1466215">
                  <a:moveTo>
                    <a:pt x="6528879" y="1346441"/>
                  </a:moveTo>
                  <a:lnTo>
                    <a:pt x="6528130" y="1344955"/>
                  </a:lnTo>
                  <a:lnTo>
                    <a:pt x="6525603" y="1345260"/>
                  </a:lnTo>
                  <a:lnTo>
                    <a:pt x="6526644" y="1348232"/>
                  </a:lnTo>
                  <a:lnTo>
                    <a:pt x="6527241" y="1347787"/>
                  </a:lnTo>
                  <a:lnTo>
                    <a:pt x="6527393" y="1347343"/>
                  </a:lnTo>
                  <a:lnTo>
                    <a:pt x="6528879" y="1346441"/>
                  </a:lnTo>
                  <a:close/>
                </a:path>
                <a:path w="7036434" h="1466215">
                  <a:moveTo>
                    <a:pt x="6564465" y="1308036"/>
                  </a:moveTo>
                  <a:lnTo>
                    <a:pt x="6562077" y="1308188"/>
                  </a:lnTo>
                  <a:lnTo>
                    <a:pt x="6562979" y="1311021"/>
                  </a:lnTo>
                  <a:lnTo>
                    <a:pt x="6563576" y="1310576"/>
                  </a:lnTo>
                  <a:lnTo>
                    <a:pt x="6564465" y="1310271"/>
                  </a:lnTo>
                  <a:lnTo>
                    <a:pt x="6564465" y="1308036"/>
                  </a:lnTo>
                  <a:close/>
                </a:path>
                <a:path w="7036434" h="1466215">
                  <a:moveTo>
                    <a:pt x="6890258" y="1453921"/>
                  </a:moveTo>
                  <a:lnTo>
                    <a:pt x="6888620" y="1452880"/>
                  </a:lnTo>
                  <a:lnTo>
                    <a:pt x="6887286" y="1455864"/>
                  </a:lnTo>
                  <a:lnTo>
                    <a:pt x="6887883" y="1455864"/>
                  </a:lnTo>
                  <a:lnTo>
                    <a:pt x="6888480" y="1456156"/>
                  </a:lnTo>
                  <a:lnTo>
                    <a:pt x="6890258" y="1455559"/>
                  </a:lnTo>
                  <a:lnTo>
                    <a:pt x="6890258" y="1453921"/>
                  </a:lnTo>
                  <a:close/>
                </a:path>
                <a:path w="7036434" h="1466215">
                  <a:moveTo>
                    <a:pt x="7036028" y="1453476"/>
                  </a:moveTo>
                  <a:lnTo>
                    <a:pt x="7034949" y="1453324"/>
                  </a:lnTo>
                  <a:lnTo>
                    <a:pt x="7033857" y="1453324"/>
                  </a:lnTo>
                  <a:lnTo>
                    <a:pt x="7032765" y="1453476"/>
                  </a:lnTo>
                  <a:lnTo>
                    <a:pt x="7032765" y="1455267"/>
                  </a:lnTo>
                  <a:lnTo>
                    <a:pt x="7033857" y="1455407"/>
                  </a:lnTo>
                  <a:lnTo>
                    <a:pt x="7034949" y="1455407"/>
                  </a:lnTo>
                  <a:lnTo>
                    <a:pt x="7036028" y="1455267"/>
                  </a:lnTo>
                  <a:lnTo>
                    <a:pt x="7035889" y="1454670"/>
                  </a:lnTo>
                  <a:lnTo>
                    <a:pt x="7036028" y="1453476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1104118" y="7597037"/>
              <a:ext cx="7079615" cy="1486535"/>
            </a:xfrm>
            <a:custGeom>
              <a:avLst/>
              <a:gdLst/>
              <a:ahLst/>
              <a:cxnLst/>
              <a:rect l="l" t="t" r="r" b="b"/>
              <a:pathLst>
                <a:path w="7079615" h="1486534">
                  <a:moveTo>
                    <a:pt x="5359" y="596"/>
                  </a:moveTo>
                  <a:lnTo>
                    <a:pt x="4610" y="0"/>
                  </a:lnTo>
                  <a:lnTo>
                    <a:pt x="0" y="4610"/>
                  </a:lnTo>
                  <a:lnTo>
                    <a:pt x="2527" y="6553"/>
                  </a:lnTo>
                  <a:lnTo>
                    <a:pt x="5359" y="596"/>
                  </a:lnTo>
                  <a:close/>
                </a:path>
                <a:path w="7079615" h="1486534">
                  <a:moveTo>
                    <a:pt x="485559" y="401777"/>
                  </a:moveTo>
                  <a:lnTo>
                    <a:pt x="484670" y="399846"/>
                  </a:lnTo>
                  <a:lnTo>
                    <a:pt x="482727" y="402221"/>
                  </a:lnTo>
                  <a:lnTo>
                    <a:pt x="483323" y="403263"/>
                  </a:lnTo>
                  <a:lnTo>
                    <a:pt x="483628" y="403567"/>
                  </a:lnTo>
                  <a:lnTo>
                    <a:pt x="484822" y="402971"/>
                  </a:lnTo>
                  <a:lnTo>
                    <a:pt x="485559" y="401777"/>
                  </a:lnTo>
                  <a:close/>
                </a:path>
                <a:path w="7079615" h="1486534">
                  <a:moveTo>
                    <a:pt x="488238" y="1116609"/>
                  </a:moveTo>
                  <a:lnTo>
                    <a:pt x="485711" y="1118095"/>
                  </a:lnTo>
                  <a:lnTo>
                    <a:pt x="487197" y="1119289"/>
                  </a:lnTo>
                  <a:lnTo>
                    <a:pt x="487794" y="1118984"/>
                  </a:lnTo>
                  <a:lnTo>
                    <a:pt x="488238" y="1118831"/>
                  </a:lnTo>
                  <a:lnTo>
                    <a:pt x="488238" y="1116609"/>
                  </a:lnTo>
                  <a:close/>
                </a:path>
                <a:path w="7079615" h="1486534">
                  <a:moveTo>
                    <a:pt x="710844" y="1382026"/>
                  </a:moveTo>
                  <a:lnTo>
                    <a:pt x="710107" y="1380985"/>
                  </a:lnTo>
                  <a:lnTo>
                    <a:pt x="709066" y="1383804"/>
                  </a:lnTo>
                  <a:lnTo>
                    <a:pt x="709663" y="1383944"/>
                  </a:lnTo>
                  <a:lnTo>
                    <a:pt x="710247" y="1383944"/>
                  </a:lnTo>
                  <a:lnTo>
                    <a:pt x="710844" y="1383804"/>
                  </a:lnTo>
                  <a:lnTo>
                    <a:pt x="710844" y="1382026"/>
                  </a:lnTo>
                  <a:close/>
                </a:path>
                <a:path w="7079615" h="1486534">
                  <a:moveTo>
                    <a:pt x="843965" y="981735"/>
                  </a:moveTo>
                  <a:lnTo>
                    <a:pt x="842175" y="981735"/>
                  </a:lnTo>
                  <a:lnTo>
                    <a:pt x="840994" y="982484"/>
                  </a:lnTo>
                  <a:lnTo>
                    <a:pt x="843813" y="983526"/>
                  </a:lnTo>
                  <a:lnTo>
                    <a:pt x="843813" y="982929"/>
                  </a:lnTo>
                  <a:lnTo>
                    <a:pt x="843965" y="981735"/>
                  </a:lnTo>
                  <a:close/>
                </a:path>
                <a:path w="7079615" h="1486534">
                  <a:moveTo>
                    <a:pt x="949096" y="541261"/>
                  </a:moveTo>
                  <a:lnTo>
                    <a:pt x="948055" y="540664"/>
                  </a:lnTo>
                  <a:lnTo>
                    <a:pt x="948639" y="539775"/>
                  </a:lnTo>
                  <a:lnTo>
                    <a:pt x="946264" y="539775"/>
                  </a:lnTo>
                  <a:lnTo>
                    <a:pt x="946416" y="541261"/>
                  </a:lnTo>
                  <a:lnTo>
                    <a:pt x="949096" y="541261"/>
                  </a:lnTo>
                  <a:close/>
                </a:path>
                <a:path w="7079615" h="1486534">
                  <a:moveTo>
                    <a:pt x="963536" y="1416558"/>
                  </a:moveTo>
                  <a:lnTo>
                    <a:pt x="963231" y="1416558"/>
                  </a:lnTo>
                  <a:lnTo>
                    <a:pt x="962939" y="1414475"/>
                  </a:lnTo>
                  <a:lnTo>
                    <a:pt x="961593" y="1414475"/>
                  </a:lnTo>
                  <a:lnTo>
                    <a:pt x="961593" y="1417307"/>
                  </a:lnTo>
                  <a:lnTo>
                    <a:pt x="963383" y="1417307"/>
                  </a:lnTo>
                  <a:lnTo>
                    <a:pt x="963536" y="1416558"/>
                  </a:lnTo>
                  <a:close/>
                </a:path>
                <a:path w="7079615" h="1486534">
                  <a:moveTo>
                    <a:pt x="1126121" y="1415808"/>
                  </a:moveTo>
                  <a:lnTo>
                    <a:pt x="1125982" y="1415224"/>
                  </a:lnTo>
                  <a:lnTo>
                    <a:pt x="1125689" y="1414475"/>
                  </a:lnTo>
                  <a:lnTo>
                    <a:pt x="1124204" y="1414475"/>
                  </a:lnTo>
                  <a:lnTo>
                    <a:pt x="1123302" y="1415961"/>
                  </a:lnTo>
                  <a:lnTo>
                    <a:pt x="1125982" y="1417002"/>
                  </a:lnTo>
                  <a:lnTo>
                    <a:pt x="1126121" y="1416405"/>
                  </a:lnTo>
                  <a:lnTo>
                    <a:pt x="1126121" y="1415808"/>
                  </a:lnTo>
                  <a:close/>
                </a:path>
                <a:path w="7079615" h="1486534">
                  <a:moveTo>
                    <a:pt x="1170508" y="1235837"/>
                  </a:moveTo>
                  <a:lnTo>
                    <a:pt x="1169911" y="1234503"/>
                  </a:lnTo>
                  <a:lnTo>
                    <a:pt x="1169162" y="1235697"/>
                  </a:lnTo>
                  <a:lnTo>
                    <a:pt x="1170508" y="1235837"/>
                  </a:lnTo>
                  <a:close/>
                </a:path>
                <a:path w="7079615" h="1486534">
                  <a:moveTo>
                    <a:pt x="1245997" y="1380832"/>
                  </a:moveTo>
                  <a:lnTo>
                    <a:pt x="1245552" y="1380236"/>
                  </a:lnTo>
                  <a:lnTo>
                    <a:pt x="1245108" y="1379347"/>
                  </a:lnTo>
                  <a:lnTo>
                    <a:pt x="1242872" y="1379347"/>
                  </a:lnTo>
                  <a:lnTo>
                    <a:pt x="1243025" y="1382026"/>
                  </a:lnTo>
                  <a:lnTo>
                    <a:pt x="1245997" y="1380832"/>
                  </a:lnTo>
                  <a:close/>
                </a:path>
                <a:path w="7079615" h="1486534">
                  <a:moveTo>
                    <a:pt x="1252550" y="1089215"/>
                  </a:moveTo>
                  <a:lnTo>
                    <a:pt x="1249718" y="1090409"/>
                  </a:lnTo>
                  <a:lnTo>
                    <a:pt x="1250759" y="1090853"/>
                  </a:lnTo>
                  <a:lnTo>
                    <a:pt x="1250175" y="1091590"/>
                  </a:lnTo>
                  <a:lnTo>
                    <a:pt x="1251356" y="1091895"/>
                  </a:lnTo>
                  <a:lnTo>
                    <a:pt x="1252550" y="1091006"/>
                  </a:lnTo>
                  <a:lnTo>
                    <a:pt x="1252550" y="1089215"/>
                  </a:lnTo>
                  <a:close/>
                </a:path>
                <a:path w="7079615" h="1486534">
                  <a:moveTo>
                    <a:pt x="1642973" y="1203388"/>
                  </a:moveTo>
                  <a:lnTo>
                    <a:pt x="1641182" y="1202055"/>
                  </a:lnTo>
                  <a:lnTo>
                    <a:pt x="1639697" y="1203388"/>
                  </a:lnTo>
                  <a:lnTo>
                    <a:pt x="1642973" y="1205179"/>
                  </a:lnTo>
                  <a:lnTo>
                    <a:pt x="1642973" y="1203388"/>
                  </a:lnTo>
                  <a:close/>
                </a:path>
                <a:path w="7079615" h="1486534">
                  <a:moveTo>
                    <a:pt x="1956409" y="1314145"/>
                  </a:moveTo>
                  <a:lnTo>
                    <a:pt x="1955520" y="1312951"/>
                  </a:lnTo>
                  <a:lnTo>
                    <a:pt x="1954326" y="1312062"/>
                  </a:lnTo>
                  <a:lnTo>
                    <a:pt x="1955215" y="1313243"/>
                  </a:lnTo>
                  <a:lnTo>
                    <a:pt x="1956409" y="1314145"/>
                  </a:lnTo>
                  <a:close/>
                </a:path>
                <a:path w="7079615" h="1486534">
                  <a:moveTo>
                    <a:pt x="3014649" y="542747"/>
                  </a:moveTo>
                  <a:lnTo>
                    <a:pt x="3013760" y="540956"/>
                  </a:lnTo>
                  <a:lnTo>
                    <a:pt x="3011817" y="543344"/>
                  </a:lnTo>
                  <a:lnTo>
                    <a:pt x="3012262" y="544233"/>
                  </a:lnTo>
                  <a:lnTo>
                    <a:pt x="3012719" y="544385"/>
                  </a:lnTo>
                  <a:lnTo>
                    <a:pt x="3013900" y="544080"/>
                  </a:lnTo>
                  <a:lnTo>
                    <a:pt x="3014649" y="542747"/>
                  </a:lnTo>
                  <a:close/>
                </a:path>
                <a:path w="7079615" h="1486534">
                  <a:moveTo>
                    <a:pt x="3899725" y="1194155"/>
                  </a:moveTo>
                  <a:lnTo>
                    <a:pt x="3898976" y="1192377"/>
                  </a:lnTo>
                  <a:lnTo>
                    <a:pt x="3897045" y="1194752"/>
                  </a:lnTo>
                  <a:lnTo>
                    <a:pt x="3897452" y="1195222"/>
                  </a:lnTo>
                  <a:lnTo>
                    <a:pt x="3897947" y="1195565"/>
                  </a:lnTo>
                  <a:lnTo>
                    <a:pt x="3898531" y="1195793"/>
                  </a:lnTo>
                  <a:lnTo>
                    <a:pt x="3899052" y="1195336"/>
                  </a:lnTo>
                  <a:lnTo>
                    <a:pt x="3899446" y="1194790"/>
                  </a:lnTo>
                  <a:lnTo>
                    <a:pt x="3899725" y="1194155"/>
                  </a:lnTo>
                  <a:close/>
                </a:path>
                <a:path w="7079615" h="1486534">
                  <a:moveTo>
                    <a:pt x="4140047" y="1318907"/>
                  </a:moveTo>
                  <a:lnTo>
                    <a:pt x="4139158" y="1317866"/>
                  </a:lnTo>
                  <a:lnTo>
                    <a:pt x="4138104" y="1316977"/>
                  </a:lnTo>
                  <a:lnTo>
                    <a:pt x="4139006" y="1318018"/>
                  </a:lnTo>
                  <a:lnTo>
                    <a:pt x="4140047" y="1318907"/>
                  </a:lnTo>
                  <a:close/>
                </a:path>
                <a:path w="7079615" h="1486534">
                  <a:moveTo>
                    <a:pt x="4145115" y="803694"/>
                  </a:moveTo>
                  <a:lnTo>
                    <a:pt x="4144213" y="801916"/>
                  </a:lnTo>
                  <a:lnTo>
                    <a:pt x="4142422" y="801166"/>
                  </a:lnTo>
                  <a:lnTo>
                    <a:pt x="4143324" y="802957"/>
                  </a:lnTo>
                  <a:lnTo>
                    <a:pt x="4145115" y="803694"/>
                  </a:lnTo>
                  <a:close/>
                </a:path>
                <a:path w="7079615" h="1486534">
                  <a:moveTo>
                    <a:pt x="4902720" y="175056"/>
                  </a:moveTo>
                  <a:lnTo>
                    <a:pt x="4901527" y="174167"/>
                  </a:lnTo>
                  <a:lnTo>
                    <a:pt x="4902416" y="175361"/>
                  </a:lnTo>
                  <a:lnTo>
                    <a:pt x="4902720" y="175056"/>
                  </a:lnTo>
                  <a:close/>
                </a:path>
                <a:path w="7079615" h="1486534">
                  <a:moveTo>
                    <a:pt x="5100459" y="1383207"/>
                  </a:moveTo>
                  <a:lnTo>
                    <a:pt x="5096891" y="1385747"/>
                  </a:lnTo>
                  <a:lnTo>
                    <a:pt x="5096141" y="1387081"/>
                  </a:lnTo>
                  <a:lnTo>
                    <a:pt x="5097488" y="1386344"/>
                  </a:lnTo>
                  <a:lnTo>
                    <a:pt x="5100459" y="1383207"/>
                  </a:lnTo>
                  <a:close/>
                </a:path>
                <a:path w="7079615" h="1486534">
                  <a:moveTo>
                    <a:pt x="5132324" y="689673"/>
                  </a:moveTo>
                  <a:lnTo>
                    <a:pt x="5130990" y="690422"/>
                  </a:lnTo>
                  <a:lnTo>
                    <a:pt x="5131574" y="690867"/>
                  </a:lnTo>
                  <a:lnTo>
                    <a:pt x="5132324" y="689673"/>
                  </a:lnTo>
                  <a:close/>
                </a:path>
                <a:path w="7079615" h="1486534">
                  <a:moveTo>
                    <a:pt x="5346141" y="1414322"/>
                  </a:moveTo>
                  <a:lnTo>
                    <a:pt x="5345557" y="1412836"/>
                  </a:lnTo>
                  <a:lnTo>
                    <a:pt x="5344211" y="1412836"/>
                  </a:lnTo>
                  <a:lnTo>
                    <a:pt x="5343322" y="1414183"/>
                  </a:lnTo>
                  <a:lnTo>
                    <a:pt x="5345849" y="1415364"/>
                  </a:lnTo>
                  <a:lnTo>
                    <a:pt x="5345849" y="1414767"/>
                  </a:lnTo>
                  <a:lnTo>
                    <a:pt x="5346141" y="1414322"/>
                  </a:lnTo>
                  <a:close/>
                </a:path>
                <a:path w="7079615" h="1486534">
                  <a:moveTo>
                    <a:pt x="5413299" y="1410157"/>
                  </a:moveTo>
                  <a:lnTo>
                    <a:pt x="5403024" y="1413586"/>
                  </a:lnTo>
                  <a:lnTo>
                    <a:pt x="5408828" y="1416862"/>
                  </a:lnTo>
                  <a:lnTo>
                    <a:pt x="5413299" y="1419987"/>
                  </a:lnTo>
                  <a:lnTo>
                    <a:pt x="5413299" y="1410157"/>
                  </a:lnTo>
                  <a:close/>
                </a:path>
                <a:path w="7079615" h="1486534">
                  <a:moveTo>
                    <a:pt x="5491924" y="903287"/>
                  </a:moveTo>
                  <a:lnTo>
                    <a:pt x="5491480" y="902843"/>
                  </a:lnTo>
                  <a:lnTo>
                    <a:pt x="5491023" y="902093"/>
                  </a:lnTo>
                  <a:lnTo>
                    <a:pt x="5489841" y="902093"/>
                  </a:lnTo>
                  <a:lnTo>
                    <a:pt x="5488648" y="902995"/>
                  </a:lnTo>
                  <a:lnTo>
                    <a:pt x="5491023" y="905078"/>
                  </a:lnTo>
                  <a:lnTo>
                    <a:pt x="5491924" y="903287"/>
                  </a:lnTo>
                  <a:close/>
                </a:path>
                <a:path w="7079615" h="1486534">
                  <a:moveTo>
                    <a:pt x="5598833" y="1051102"/>
                  </a:moveTo>
                  <a:lnTo>
                    <a:pt x="5597347" y="1050061"/>
                  </a:lnTo>
                  <a:lnTo>
                    <a:pt x="5596306" y="1052741"/>
                  </a:lnTo>
                  <a:lnTo>
                    <a:pt x="5596902" y="1052741"/>
                  </a:lnTo>
                  <a:lnTo>
                    <a:pt x="5597347" y="1052893"/>
                  </a:lnTo>
                  <a:lnTo>
                    <a:pt x="5598833" y="1052588"/>
                  </a:lnTo>
                  <a:lnTo>
                    <a:pt x="5598833" y="1051102"/>
                  </a:lnTo>
                  <a:close/>
                </a:path>
                <a:path w="7079615" h="1486534">
                  <a:moveTo>
                    <a:pt x="5879058" y="1484731"/>
                  </a:moveTo>
                  <a:lnTo>
                    <a:pt x="5878474" y="1484439"/>
                  </a:lnTo>
                  <a:lnTo>
                    <a:pt x="5878614" y="1483245"/>
                  </a:lnTo>
                  <a:lnTo>
                    <a:pt x="5876239" y="1483842"/>
                  </a:lnTo>
                  <a:lnTo>
                    <a:pt x="5876239" y="1485188"/>
                  </a:lnTo>
                  <a:lnTo>
                    <a:pt x="5879058" y="1486230"/>
                  </a:lnTo>
                  <a:lnTo>
                    <a:pt x="5879058" y="1484731"/>
                  </a:lnTo>
                  <a:close/>
                </a:path>
                <a:path w="7079615" h="1486534">
                  <a:moveTo>
                    <a:pt x="6206947" y="1377403"/>
                  </a:moveTo>
                  <a:lnTo>
                    <a:pt x="6205906" y="1375625"/>
                  </a:lnTo>
                  <a:lnTo>
                    <a:pt x="6203962" y="1377861"/>
                  </a:lnTo>
                  <a:lnTo>
                    <a:pt x="6204559" y="1378750"/>
                  </a:lnTo>
                  <a:lnTo>
                    <a:pt x="6205309" y="1378902"/>
                  </a:lnTo>
                  <a:lnTo>
                    <a:pt x="6206198" y="1378597"/>
                  </a:lnTo>
                  <a:lnTo>
                    <a:pt x="6206947" y="1377403"/>
                  </a:lnTo>
                  <a:close/>
                </a:path>
                <a:path w="7079615" h="1486534">
                  <a:moveTo>
                    <a:pt x="6315202" y="1414919"/>
                  </a:moveTo>
                  <a:lnTo>
                    <a:pt x="6312370" y="1416113"/>
                  </a:lnTo>
                  <a:lnTo>
                    <a:pt x="6312662" y="1416710"/>
                  </a:lnTo>
                  <a:lnTo>
                    <a:pt x="6312814" y="1417307"/>
                  </a:lnTo>
                  <a:lnTo>
                    <a:pt x="6314008" y="1417599"/>
                  </a:lnTo>
                  <a:lnTo>
                    <a:pt x="6315202" y="1416710"/>
                  </a:lnTo>
                  <a:lnTo>
                    <a:pt x="6315202" y="1414919"/>
                  </a:lnTo>
                  <a:close/>
                </a:path>
                <a:path w="7079615" h="1486534">
                  <a:moveTo>
                    <a:pt x="6507721" y="1150251"/>
                  </a:moveTo>
                  <a:lnTo>
                    <a:pt x="6505346" y="1150391"/>
                  </a:lnTo>
                  <a:lnTo>
                    <a:pt x="6506235" y="1153223"/>
                  </a:lnTo>
                  <a:lnTo>
                    <a:pt x="6506832" y="1152029"/>
                  </a:lnTo>
                  <a:lnTo>
                    <a:pt x="6507721" y="1152474"/>
                  </a:lnTo>
                  <a:lnTo>
                    <a:pt x="6507721" y="1150251"/>
                  </a:lnTo>
                  <a:close/>
                </a:path>
                <a:path w="7079615" h="1486534">
                  <a:moveTo>
                    <a:pt x="6579641" y="1155611"/>
                  </a:moveTo>
                  <a:lnTo>
                    <a:pt x="6577114" y="1154569"/>
                  </a:lnTo>
                  <a:lnTo>
                    <a:pt x="6576962" y="1155255"/>
                  </a:lnTo>
                  <a:lnTo>
                    <a:pt x="6576962" y="1155954"/>
                  </a:lnTo>
                  <a:lnTo>
                    <a:pt x="6577114" y="1156652"/>
                  </a:lnTo>
                  <a:lnTo>
                    <a:pt x="6578600" y="1156652"/>
                  </a:lnTo>
                  <a:lnTo>
                    <a:pt x="6579641" y="1155611"/>
                  </a:lnTo>
                  <a:close/>
                </a:path>
                <a:path w="7079615" h="1486534">
                  <a:moveTo>
                    <a:pt x="7079208" y="1375181"/>
                  </a:moveTo>
                  <a:lnTo>
                    <a:pt x="7077875" y="1374140"/>
                  </a:lnTo>
                  <a:lnTo>
                    <a:pt x="7076529" y="1376807"/>
                  </a:lnTo>
                  <a:lnTo>
                    <a:pt x="7077176" y="1376934"/>
                  </a:lnTo>
                  <a:lnTo>
                    <a:pt x="7077824" y="1376934"/>
                  </a:lnTo>
                  <a:lnTo>
                    <a:pt x="7078459" y="1376807"/>
                  </a:lnTo>
                  <a:lnTo>
                    <a:pt x="7079208" y="1376514"/>
                  </a:lnTo>
                  <a:lnTo>
                    <a:pt x="7079208" y="1375181"/>
                  </a:lnTo>
                  <a:close/>
                </a:path>
              </a:pathLst>
            </a:custGeom>
            <a:solidFill>
              <a:srgbClr val="E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170245" y="9121964"/>
              <a:ext cx="6083300" cy="988694"/>
            </a:xfrm>
            <a:custGeom>
              <a:avLst/>
              <a:gdLst/>
              <a:ahLst/>
              <a:cxnLst/>
              <a:rect l="l" t="t" r="r" b="b"/>
              <a:pathLst>
                <a:path w="6083300" h="988695">
                  <a:moveTo>
                    <a:pt x="12065" y="6705"/>
                  </a:moveTo>
                  <a:lnTo>
                    <a:pt x="10274" y="5956"/>
                  </a:lnTo>
                  <a:lnTo>
                    <a:pt x="8039" y="4622"/>
                  </a:lnTo>
                  <a:lnTo>
                    <a:pt x="6845" y="4622"/>
                  </a:lnTo>
                  <a:lnTo>
                    <a:pt x="4292" y="5943"/>
                  </a:lnTo>
                  <a:lnTo>
                    <a:pt x="2108" y="7721"/>
                  </a:lnTo>
                  <a:lnTo>
                    <a:pt x="304" y="9982"/>
                  </a:lnTo>
                  <a:lnTo>
                    <a:pt x="0" y="10274"/>
                  </a:lnTo>
                  <a:lnTo>
                    <a:pt x="2387" y="12801"/>
                  </a:lnTo>
                  <a:lnTo>
                    <a:pt x="4470" y="15328"/>
                  </a:lnTo>
                  <a:lnTo>
                    <a:pt x="12065" y="6705"/>
                  </a:lnTo>
                  <a:close/>
                </a:path>
                <a:path w="6083300" h="988695">
                  <a:moveTo>
                    <a:pt x="87706" y="9982"/>
                  </a:moveTo>
                  <a:lnTo>
                    <a:pt x="85471" y="7594"/>
                  </a:lnTo>
                  <a:lnTo>
                    <a:pt x="83985" y="4622"/>
                  </a:lnTo>
                  <a:lnTo>
                    <a:pt x="82194" y="7150"/>
                  </a:lnTo>
                  <a:lnTo>
                    <a:pt x="79806" y="8343"/>
                  </a:lnTo>
                  <a:lnTo>
                    <a:pt x="79514" y="12204"/>
                  </a:lnTo>
                  <a:lnTo>
                    <a:pt x="81902" y="14287"/>
                  </a:lnTo>
                  <a:lnTo>
                    <a:pt x="81902" y="16383"/>
                  </a:lnTo>
                  <a:lnTo>
                    <a:pt x="83680" y="14592"/>
                  </a:lnTo>
                  <a:lnTo>
                    <a:pt x="86512" y="12357"/>
                  </a:lnTo>
                  <a:lnTo>
                    <a:pt x="87706" y="9982"/>
                  </a:lnTo>
                  <a:close/>
                </a:path>
                <a:path w="6083300" h="988695">
                  <a:moveTo>
                    <a:pt x="117932" y="46443"/>
                  </a:moveTo>
                  <a:lnTo>
                    <a:pt x="115252" y="44665"/>
                  </a:lnTo>
                  <a:lnTo>
                    <a:pt x="112420" y="41236"/>
                  </a:lnTo>
                  <a:lnTo>
                    <a:pt x="109893" y="41236"/>
                  </a:lnTo>
                  <a:lnTo>
                    <a:pt x="106248" y="41846"/>
                  </a:lnTo>
                  <a:lnTo>
                    <a:pt x="103466" y="43726"/>
                  </a:lnTo>
                  <a:lnTo>
                    <a:pt x="101549" y="46888"/>
                  </a:lnTo>
                  <a:lnTo>
                    <a:pt x="100660" y="48679"/>
                  </a:lnTo>
                  <a:lnTo>
                    <a:pt x="103784" y="52400"/>
                  </a:lnTo>
                  <a:lnTo>
                    <a:pt x="103784" y="54787"/>
                  </a:lnTo>
                  <a:lnTo>
                    <a:pt x="117932" y="46443"/>
                  </a:lnTo>
                  <a:close/>
                </a:path>
                <a:path w="6083300" h="988695">
                  <a:moveTo>
                    <a:pt x="150837" y="75031"/>
                  </a:moveTo>
                  <a:lnTo>
                    <a:pt x="147116" y="68630"/>
                  </a:lnTo>
                  <a:lnTo>
                    <a:pt x="144576" y="71043"/>
                  </a:lnTo>
                  <a:lnTo>
                    <a:pt x="142443" y="73774"/>
                  </a:lnTo>
                  <a:lnTo>
                    <a:pt x="140716" y="76809"/>
                  </a:lnTo>
                  <a:lnTo>
                    <a:pt x="140119" y="78600"/>
                  </a:lnTo>
                  <a:lnTo>
                    <a:pt x="142646" y="81572"/>
                  </a:lnTo>
                  <a:lnTo>
                    <a:pt x="143840" y="83959"/>
                  </a:lnTo>
                  <a:lnTo>
                    <a:pt x="150837" y="75031"/>
                  </a:lnTo>
                  <a:close/>
                </a:path>
                <a:path w="6083300" h="988695">
                  <a:moveTo>
                    <a:pt x="189699" y="12204"/>
                  </a:moveTo>
                  <a:lnTo>
                    <a:pt x="189255" y="11468"/>
                  </a:lnTo>
                  <a:lnTo>
                    <a:pt x="187299" y="8597"/>
                  </a:lnTo>
                  <a:lnTo>
                    <a:pt x="185077" y="5969"/>
                  </a:lnTo>
                  <a:lnTo>
                    <a:pt x="182549" y="3568"/>
                  </a:lnTo>
                  <a:lnTo>
                    <a:pt x="181216" y="5067"/>
                  </a:lnTo>
                  <a:lnTo>
                    <a:pt x="178536" y="7150"/>
                  </a:lnTo>
                  <a:lnTo>
                    <a:pt x="178536" y="7886"/>
                  </a:lnTo>
                  <a:lnTo>
                    <a:pt x="180428" y="11455"/>
                  </a:lnTo>
                  <a:lnTo>
                    <a:pt x="182613" y="14833"/>
                  </a:lnTo>
                  <a:lnTo>
                    <a:pt x="185089" y="18008"/>
                  </a:lnTo>
                  <a:lnTo>
                    <a:pt x="187172" y="14744"/>
                  </a:lnTo>
                  <a:lnTo>
                    <a:pt x="189699" y="12204"/>
                  </a:lnTo>
                  <a:close/>
                </a:path>
                <a:path w="6083300" h="988695">
                  <a:moveTo>
                    <a:pt x="194614" y="149606"/>
                  </a:moveTo>
                  <a:lnTo>
                    <a:pt x="192087" y="147523"/>
                  </a:lnTo>
                  <a:lnTo>
                    <a:pt x="190449" y="144843"/>
                  </a:lnTo>
                  <a:lnTo>
                    <a:pt x="187172" y="145440"/>
                  </a:lnTo>
                  <a:lnTo>
                    <a:pt x="184492" y="147967"/>
                  </a:lnTo>
                  <a:lnTo>
                    <a:pt x="184492" y="149606"/>
                  </a:lnTo>
                  <a:lnTo>
                    <a:pt x="185013" y="151904"/>
                  </a:lnTo>
                  <a:lnTo>
                    <a:pt x="186410" y="153390"/>
                  </a:lnTo>
                  <a:lnTo>
                    <a:pt x="188658" y="154076"/>
                  </a:lnTo>
                  <a:lnTo>
                    <a:pt x="190296" y="154216"/>
                  </a:lnTo>
                  <a:lnTo>
                    <a:pt x="192087" y="151688"/>
                  </a:lnTo>
                  <a:lnTo>
                    <a:pt x="194614" y="149606"/>
                  </a:lnTo>
                  <a:close/>
                </a:path>
                <a:path w="6083300" h="988695">
                  <a:moveTo>
                    <a:pt x="229603" y="120726"/>
                  </a:moveTo>
                  <a:lnTo>
                    <a:pt x="219633" y="112687"/>
                  </a:lnTo>
                  <a:lnTo>
                    <a:pt x="216789" y="116039"/>
                  </a:lnTo>
                  <a:lnTo>
                    <a:pt x="214350" y="119659"/>
                  </a:lnTo>
                  <a:lnTo>
                    <a:pt x="212331" y="123558"/>
                  </a:lnTo>
                  <a:lnTo>
                    <a:pt x="211886" y="124752"/>
                  </a:lnTo>
                  <a:lnTo>
                    <a:pt x="216954" y="129514"/>
                  </a:lnTo>
                  <a:lnTo>
                    <a:pt x="221348" y="126834"/>
                  </a:lnTo>
                  <a:lnTo>
                    <a:pt x="225564" y="123913"/>
                  </a:lnTo>
                  <a:lnTo>
                    <a:pt x="229603" y="120726"/>
                  </a:lnTo>
                  <a:close/>
                </a:path>
                <a:path w="6083300" h="988695">
                  <a:moveTo>
                    <a:pt x="557491" y="333451"/>
                  </a:moveTo>
                  <a:lnTo>
                    <a:pt x="554215" y="331216"/>
                  </a:lnTo>
                  <a:lnTo>
                    <a:pt x="551078" y="329285"/>
                  </a:lnTo>
                  <a:lnTo>
                    <a:pt x="548589" y="330949"/>
                  </a:lnTo>
                  <a:lnTo>
                    <a:pt x="546608" y="333082"/>
                  </a:lnTo>
                  <a:lnTo>
                    <a:pt x="545122" y="335686"/>
                  </a:lnTo>
                  <a:lnTo>
                    <a:pt x="544677" y="336727"/>
                  </a:lnTo>
                  <a:lnTo>
                    <a:pt x="546760" y="339102"/>
                  </a:lnTo>
                  <a:lnTo>
                    <a:pt x="547662" y="340741"/>
                  </a:lnTo>
                  <a:lnTo>
                    <a:pt x="557491" y="333451"/>
                  </a:lnTo>
                  <a:close/>
                </a:path>
                <a:path w="6083300" h="988695">
                  <a:moveTo>
                    <a:pt x="658139" y="409524"/>
                  </a:moveTo>
                  <a:lnTo>
                    <a:pt x="656501" y="406387"/>
                  </a:lnTo>
                  <a:lnTo>
                    <a:pt x="655904" y="405206"/>
                  </a:lnTo>
                  <a:lnTo>
                    <a:pt x="652932" y="402221"/>
                  </a:lnTo>
                  <a:lnTo>
                    <a:pt x="650405" y="403707"/>
                  </a:lnTo>
                  <a:lnTo>
                    <a:pt x="648462" y="403707"/>
                  </a:lnTo>
                  <a:lnTo>
                    <a:pt x="649211" y="405650"/>
                  </a:lnTo>
                  <a:lnTo>
                    <a:pt x="649655" y="408622"/>
                  </a:lnTo>
                  <a:lnTo>
                    <a:pt x="652043" y="410413"/>
                  </a:lnTo>
                  <a:lnTo>
                    <a:pt x="654723" y="409524"/>
                  </a:lnTo>
                  <a:lnTo>
                    <a:pt x="658139" y="409524"/>
                  </a:lnTo>
                  <a:close/>
                </a:path>
                <a:path w="6083300" h="988695">
                  <a:moveTo>
                    <a:pt x="872121" y="405206"/>
                  </a:moveTo>
                  <a:lnTo>
                    <a:pt x="869734" y="403860"/>
                  </a:lnTo>
                  <a:lnTo>
                    <a:pt x="868095" y="401624"/>
                  </a:lnTo>
                  <a:lnTo>
                    <a:pt x="864222" y="402526"/>
                  </a:lnTo>
                  <a:lnTo>
                    <a:pt x="862888" y="405053"/>
                  </a:lnTo>
                  <a:lnTo>
                    <a:pt x="861390" y="406539"/>
                  </a:lnTo>
                  <a:lnTo>
                    <a:pt x="863282" y="408266"/>
                  </a:lnTo>
                  <a:lnTo>
                    <a:pt x="865365" y="409702"/>
                  </a:lnTo>
                  <a:lnTo>
                    <a:pt x="867651" y="410857"/>
                  </a:lnTo>
                  <a:lnTo>
                    <a:pt x="868540" y="411010"/>
                  </a:lnTo>
                  <a:lnTo>
                    <a:pt x="870331" y="407733"/>
                  </a:lnTo>
                  <a:lnTo>
                    <a:pt x="872121" y="405206"/>
                  </a:lnTo>
                  <a:close/>
                </a:path>
                <a:path w="6083300" h="988695">
                  <a:moveTo>
                    <a:pt x="1017143" y="589191"/>
                  </a:moveTo>
                  <a:lnTo>
                    <a:pt x="1014615" y="587705"/>
                  </a:lnTo>
                  <a:lnTo>
                    <a:pt x="1012977" y="585317"/>
                  </a:lnTo>
                  <a:lnTo>
                    <a:pt x="1009408" y="586511"/>
                  </a:lnTo>
                  <a:lnTo>
                    <a:pt x="1008062" y="588899"/>
                  </a:lnTo>
                  <a:lnTo>
                    <a:pt x="1006576" y="590537"/>
                  </a:lnTo>
                  <a:lnTo>
                    <a:pt x="1012672" y="595147"/>
                  </a:lnTo>
                  <a:lnTo>
                    <a:pt x="1017143" y="589191"/>
                  </a:lnTo>
                  <a:close/>
                </a:path>
                <a:path w="6083300" h="988695">
                  <a:moveTo>
                    <a:pt x="1020267" y="546315"/>
                  </a:moveTo>
                  <a:lnTo>
                    <a:pt x="1010894" y="537832"/>
                  </a:lnTo>
                  <a:lnTo>
                    <a:pt x="1008253" y="542582"/>
                  </a:lnTo>
                  <a:lnTo>
                    <a:pt x="1006119" y="547547"/>
                  </a:lnTo>
                  <a:lnTo>
                    <a:pt x="1004036" y="554215"/>
                  </a:lnTo>
                  <a:lnTo>
                    <a:pt x="1007910" y="556742"/>
                  </a:lnTo>
                  <a:lnTo>
                    <a:pt x="1009853" y="558977"/>
                  </a:lnTo>
                  <a:lnTo>
                    <a:pt x="1020267" y="546315"/>
                  </a:lnTo>
                  <a:close/>
                </a:path>
                <a:path w="6083300" h="988695">
                  <a:moveTo>
                    <a:pt x="1025486" y="515658"/>
                  </a:moveTo>
                  <a:lnTo>
                    <a:pt x="1011047" y="509854"/>
                  </a:lnTo>
                  <a:lnTo>
                    <a:pt x="1003744" y="507911"/>
                  </a:lnTo>
                  <a:lnTo>
                    <a:pt x="1001661" y="511035"/>
                  </a:lnTo>
                  <a:lnTo>
                    <a:pt x="1000175" y="512533"/>
                  </a:lnTo>
                  <a:lnTo>
                    <a:pt x="1004849" y="516267"/>
                  </a:lnTo>
                  <a:lnTo>
                    <a:pt x="1009815" y="519595"/>
                  </a:lnTo>
                  <a:lnTo>
                    <a:pt x="1016101" y="523100"/>
                  </a:lnTo>
                  <a:lnTo>
                    <a:pt x="1019530" y="519671"/>
                  </a:lnTo>
                  <a:lnTo>
                    <a:pt x="1025486" y="515658"/>
                  </a:lnTo>
                  <a:close/>
                </a:path>
                <a:path w="6083300" h="988695">
                  <a:moveTo>
                    <a:pt x="1054366" y="551827"/>
                  </a:moveTo>
                  <a:lnTo>
                    <a:pt x="1051864" y="547560"/>
                  </a:lnTo>
                  <a:lnTo>
                    <a:pt x="1049134" y="543445"/>
                  </a:lnTo>
                  <a:lnTo>
                    <a:pt x="1046175" y="539470"/>
                  </a:lnTo>
                  <a:lnTo>
                    <a:pt x="1039634" y="546620"/>
                  </a:lnTo>
                  <a:lnTo>
                    <a:pt x="1041819" y="550405"/>
                  </a:lnTo>
                  <a:lnTo>
                    <a:pt x="1044651" y="553631"/>
                  </a:lnTo>
                  <a:lnTo>
                    <a:pt x="1048715" y="556742"/>
                  </a:lnTo>
                  <a:lnTo>
                    <a:pt x="1054366" y="551827"/>
                  </a:lnTo>
                  <a:close/>
                </a:path>
                <a:path w="6083300" h="988695">
                  <a:moveTo>
                    <a:pt x="1163370" y="516102"/>
                  </a:moveTo>
                  <a:lnTo>
                    <a:pt x="1160094" y="509701"/>
                  </a:lnTo>
                  <a:lnTo>
                    <a:pt x="1158455" y="510743"/>
                  </a:lnTo>
                  <a:lnTo>
                    <a:pt x="1155331" y="512076"/>
                  </a:lnTo>
                  <a:lnTo>
                    <a:pt x="1155331" y="512826"/>
                  </a:lnTo>
                  <a:lnTo>
                    <a:pt x="1155966" y="515404"/>
                  </a:lnTo>
                  <a:lnTo>
                    <a:pt x="1156970" y="517829"/>
                  </a:lnTo>
                  <a:lnTo>
                    <a:pt x="1158303" y="520115"/>
                  </a:lnTo>
                  <a:lnTo>
                    <a:pt x="1163370" y="516102"/>
                  </a:lnTo>
                  <a:close/>
                </a:path>
                <a:path w="6083300" h="988695">
                  <a:moveTo>
                    <a:pt x="1417091" y="519976"/>
                  </a:moveTo>
                  <a:lnTo>
                    <a:pt x="1416494" y="516394"/>
                  </a:lnTo>
                  <a:lnTo>
                    <a:pt x="1414259" y="514756"/>
                  </a:lnTo>
                  <a:lnTo>
                    <a:pt x="1412036" y="512076"/>
                  </a:lnTo>
                  <a:lnTo>
                    <a:pt x="1410398" y="513715"/>
                  </a:lnTo>
                  <a:lnTo>
                    <a:pt x="1407858" y="515658"/>
                  </a:lnTo>
                  <a:lnTo>
                    <a:pt x="1409052" y="519531"/>
                  </a:lnTo>
                  <a:lnTo>
                    <a:pt x="1411287" y="520865"/>
                  </a:lnTo>
                  <a:lnTo>
                    <a:pt x="1412925" y="522351"/>
                  </a:lnTo>
                  <a:lnTo>
                    <a:pt x="1414259" y="521017"/>
                  </a:lnTo>
                  <a:lnTo>
                    <a:pt x="1417091" y="519976"/>
                  </a:lnTo>
                  <a:close/>
                </a:path>
                <a:path w="6083300" h="988695">
                  <a:moveTo>
                    <a:pt x="2134654" y="732688"/>
                  </a:moveTo>
                  <a:lnTo>
                    <a:pt x="2131072" y="731062"/>
                  </a:lnTo>
                  <a:lnTo>
                    <a:pt x="2128990" y="729272"/>
                  </a:lnTo>
                  <a:lnTo>
                    <a:pt x="2127656" y="729716"/>
                  </a:lnTo>
                  <a:lnTo>
                    <a:pt x="2125649" y="730707"/>
                  </a:lnTo>
                  <a:lnTo>
                    <a:pt x="2124405" y="732294"/>
                  </a:lnTo>
                  <a:lnTo>
                    <a:pt x="2123935" y="734479"/>
                  </a:lnTo>
                  <a:lnTo>
                    <a:pt x="2123783" y="735825"/>
                  </a:lnTo>
                  <a:lnTo>
                    <a:pt x="2127504" y="738644"/>
                  </a:lnTo>
                  <a:lnTo>
                    <a:pt x="2130069" y="736892"/>
                  </a:lnTo>
                  <a:lnTo>
                    <a:pt x="2132457" y="734898"/>
                  </a:lnTo>
                  <a:lnTo>
                    <a:pt x="2134654" y="732688"/>
                  </a:lnTo>
                  <a:close/>
                </a:path>
                <a:path w="6083300" h="988695">
                  <a:moveTo>
                    <a:pt x="2647467" y="910285"/>
                  </a:moveTo>
                  <a:lnTo>
                    <a:pt x="2644940" y="907897"/>
                  </a:lnTo>
                  <a:lnTo>
                    <a:pt x="2643441" y="903592"/>
                  </a:lnTo>
                  <a:lnTo>
                    <a:pt x="2636304" y="903884"/>
                  </a:lnTo>
                  <a:lnTo>
                    <a:pt x="2632570" y="907008"/>
                  </a:lnTo>
                  <a:lnTo>
                    <a:pt x="2624975" y="910882"/>
                  </a:lnTo>
                  <a:lnTo>
                    <a:pt x="2632125" y="914006"/>
                  </a:lnTo>
                  <a:lnTo>
                    <a:pt x="2634958" y="916241"/>
                  </a:lnTo>
                  <a:lnTo>
                    <a:pt x="2641511" y="915352"/>
                  </a:lnTo>
                  <a:lnTo>
                    <a:pt x="2644483" y="912215"/>
                  </a:lnTo>
                  <a:lnTo>
                    <a:pt x="2647467" y="910285"/>
                  </a:lnTo>
                  <a:close/>
                </a:path>
                <a:path w="6083300" h="988695">
                  <a:moveTo>
                    <a:pt x="2712389" y="8343"/>
                  </a:moveTo>
                  <a:lnTo>
                    <a:pt x="2711780" y="5664"/>
                  </a:lnTo>
                  <a:lnTo>
                    <a:pt x="2710484" y="3390"/>
                  </a:lnTo>
                  <a:lnTo>
                    <a:pt x="2708071" y="1041"/>
                  </a:lnTo>
                  <a:lnTo>
                    <a:pt x="2704947" y="3276"/>
                  </a:lnTo>
                  <a:lnTo>
                    <a:pt x="2702852" y="4318"/>
                  </a:lnTo>
                  <a:lnTo>
                    <a:pt x="2707627" y="12065"/>
                  </a:lnTo>
                  <a:lnTo>
                    <a:pt x="2709265" y="10718"/>
                  </a:lnTo>
                  <a:lnTo>
                    <a:pt x="2712389" y="9232"/>
                  </a:lnTo>
                  <a:lnTo>
                    <a:pt x="2712389" y="8343"/>
                  </a:lnTo>
                  <a:close/>
                </a:path>
                <a:path w="6083300" h="988695">
                  <a:moveTo>
                    <a:pt x="2742463" y="760082"/>
                  </a:moveTo>
                  <a:lnTo>
                    <a:pt x="2736215" y="756208"/>
                  </a:lnTo>
                  <a:lnTo>
                    <a:pt x="2734106" y="760183"/>
                  </a:lnTo>
                  <a:lnTo>
                    <a:pt x="2732227" y="764247"/>
                  </a:lnTo>
                  <a:lnTo>
                    <a:pt x="2730258" y="769162"/>
                  </a:lnTo>
                  <a:lnTo>
                    <a:pt x="2733230" y="770953"/>
                  </a:lnTo>
                  <a:lnTo>
                    <a:pt x="2734716" y="772287"/>
                  </a:lnTo>
                  <a:lnTo>
                    <a:pt x="2742463" y="760082"/>
                  </a:lnTo>
                  <a:close/>
                </a:path>
                <a:path w="6083300" h="988695">
                  <a:moveTo>
                    <a:pt x="2753931" y="729869"/>
                  </a:moveTo>
                  <a:lnTo>
                    <a:pt x="2747086" y="722566"/>
                  </a:lnTo>
                  <a:lnTo>
                    <a:pt x="2744114" y="727379"/>
                  </a:lnTo>
                  <a:lnTo>
                    <a:pt x="2741434" y="732345"/>
                  </a:lnTo>
                  <a:lnTo>
                    <a:pt x="2739034" y="737463"/>
                  </a:lnTo>
                  <a:lnTo>
                    <a:pt x="2738590" y="738200"/>
                  </a:lnTo>
                  <a:lnTo>
                    <a:pt x="2742463" y="740879"/>
                  </a:lnTo>
                  <a:lnTo>
                    <a:pt x="2744406" y="742518"/>
                  </a:lnTo>
                  <a:lnTo>
                    <a:pt x="2753931" y="729869"/>
                  </a:lnTo>
                  <a:close/>
                </a:path>
                <a:path w="6083300" h="988695">
                  <a:moveTo>
                    <a:pt x="2792196" y="949286"/>
                  </a:moveTo>
                  <a:lnTo>
                    <a:pt x="2787434" y="945273"/>
                  </a:lnTo>
                  <a:lnTo>
                    <a:pt x="2785351" y="943038"/>
                  </a:lnTo>
                  <a:lnTo>
                    <a:pt x="2782366" y="942733"/>
                  </a:lnTo>
                  <a:lnTo>
                    <a:pt x="2780588" y="945121"/>
                  </a:lnTo>
                  <a:lnTo>
                    <a:pt x="2779090" y="946454"/>
                  </a:lnTo>
                  <a:lnTo>
                    <a:pt x="2781033" y="948397"/>
                  </a:lnTo>
                  <a:lnTo>
                    <a:pt x="2783268" y="951522"/>
                  </a:lnTo>
                  <a:lnTo>
                    <a:pt x="2786545" y="952411"/>
                  </a:lnTo>
                  <a:lnTo>
                    <a:pt x="2789072" y="950480"/>
                  </a:lnTo>
                  <a:lnTo>
                    <a:pt x="2792196" y="949286"/>
                  </a:lnTo>
                  <a:close/>
                </a:path>
                <a:path w="6083300" h="988695">
                  <a:moveTo>
                    <a:pt x="2927248" y="760831"/>
                  </a:moveTo>
                  <a:lnTo>
                    <a:pt x="2919806" y="755167"/>
                  </a:lnTo>
                  <a:lnTo>
                    <a:pt x="2917012" y="758367"/>
                  </a:lnTo>
                  <a:lnTo>
                    <a:pt x="2914637" y="761834"/>
                  </a:lnTo>
                  <a:lnTo>
                    <a:pt x="2912656" y="765594"/>
                  </a:lnTo>
                  <a:lnTo>
                    <a:pt x="2912059" y="766635"/>
                  </a:lnTo>
                  <a:lnTo>
                    <a:pt x="2915640" y="769467"/>
                  </a:lnTo>
                  <a:lnTo>
                    <a:pt x="2917279" y="771398"/>
                  </a:lnTo>
                  <a:lnTo>
                    <a:pt x="2927248" y="760831"/>
                  </a:lnTo>
                  <a:close/>
                </a:path>
                <a:path w="6083300" h="988695">
                  <a:moveTo>
                    <a:pt x="2931426" y="729424"/>
                  </a:moveTo>
                  <a:lnTo>
                    <a:pt x="2923375" y="720928"/>
                  </a:lnTo>
                  <a:lnTo>
                    <a:pt x="2921889" y="722426"/>
                  </a:lnTo>
                  <a:lnTo>
                    <a:pt x="2919361" y="725106"/>
                  </a:lnTo>
                  <a:lnTo>
                    <a:pt x="2921063" y="728268"/>
                  </a:lnTo>
                  <a:lnTo>
                    <a:pt x="2923057" y="731240"/>
                  </a:lnTo>
                  <a:lnTo>
                    <a:pt x="2925318" y="734034"/>
                  </a:lnTo>
                  <a:lnTo>
                    <a:pt x="2931426" y="729424"/>
                  </a:lnTo>
                  <a:close/>
                </a:path>
                <a:path w="6083300" h="988695">
                  <a:moveTo>
                    <a:pt x="2970733" y="771690"/>
                  </a:moveTo>
                  <a:lnTo>
                    <a:pt x="2964027" y="763066"/>
                  </a:lnTo>
                  <a:lnTo>
                    <a:pt x="2958376" y="767676"/>
                  </a:lnTo>
                  <a:lnTo>
                    <a:pt x="2960598" y="770280"/>
                  </a:lnTo>
                  <a:lnTo>
                    <a:pt x="2963087" y="772617"/>
                  </a:lnTo>
                  <a:lnTo>
                    <a:pt x="2966415" y="775119"/>
                  </a:lnTo>
                  <a:lnTo>
                    <a:pt x="2969095" y="772731"/>
                  </a:lnTo>
                  <a:lnTo>
                    <a:pt x="2970733" y="771690"/>
                  </a:lnTo>
                  <a:close/>
                </a:path>
                <a:path w="6083300" h="988695">
                  <a:moveTo>
                    <a:pt x="3179343" y="16522"/>
                  </a:moveTo>
                  <a:lnTo>
                    <a:pt x="3172637" y="7886"/>
                  </a:lnTo>
                  <a:lnTo>
                    <a:pt x="3166834" y="12357"/>
                  </a:lnTo>
                  <a:lnTo>
                    <a:pt x="3169043" y="14960"/>
                  </a:lnTo>
                  <a:lnTo>
                    <a:pt x="3171469" y="17348"/>
                  </a:lnTo>
                  <a:lnTo>
                    <a:pt x="3174123" y="19507"/>
                  </a:lnTo>
                  <a:lnTo>
                    <a:pt x="3174873" y="19951"/>
                  </a:lnTo>
                  <a:lnTo>
                    <a:pt x="3177552" y="17564"/>
                  </a:lnTo>
                  <a:lnTo>
                    <a:pt x="3179343" y="16522"/>
                  </a:lnTo>
                  <a:close/>
                </a:path>
                <a:path w="6083300" h="988695">
                  <a:moveTo>
                    <a:pt x="3182467" y="695782"/>
                  </a:moveTo>
                  <a:lnTo>
                    <a:pt x="3178594" y="689825"/>
                  </a:lnTo>
                  <a:lnTo>
                    <a:pt x="3177108" y="690714"/>
                  </a:lnTo>
                  <a:lnTo>
                    <a:pt x="3174123" y="692797"/>
                  </a:lnTo>
                  <a:lnTo>
                    <a:pt x="3175000" y="695210"/>
                  </a:lnTo>
                  <a:lnTo>
                    <a:pt x="3176143" y="697496"/>
                  </a:lnTo>
                  <a:lnTo>
                    <a:pt x="3177552" y="699643"/>
                  </a:lnTo>
                  <a:lnTo>
                    <a:pt x="3182467" y="695782"/>
                  </a:lnTo>
                  <a:close/>
                </a:path>
                <a:path w="6083300" h="988695">
                  <a:moveTo>
                    <a:pt x="3226244" y="37960"/>
                  </a:moveTo>
                  <a:lnTo>
                    <a:pt x="3218357" y="35725"/>
                  </a:lnTo>
                  <a:lnTo>
                    <a:pt x="3213443" y="32448"/>
                  </a:lnTo>
                  <a:lnTo>
                    <a:pt x="3207486" y="33350"/>
                  </a:lnTo>
                  <a:lnTo>
                    <a:pt x="3205099" y="37960"/>
                  </a:lnTo>
                  <a:lnTo>
                    <a:pt x="3202419" y="40640"/>
                  </a:lnTo>
                  <a:lnTo>
                    <a:pt x="3206089" y="42786"/>
                  </a:lnTo>
                  <a:lnTo>
                    <a:pt x="3210014" y="44272"/>
                  </a:lnTo>
                  <a:lnTo>
                    <a:pt x="3214179" y="45110"/>
                  </a:lnTo>
                  <a:lnTo>
                    <a:pt x="3217011" y="45250"/>
                  </a:lnTo>
                  <a:lnTo>
                    <a:pt x="3219843" y="41986"/>
                  </a:lnTo>
                  <a:lnTo>
                    <a:pt x="3226244" y="37960"/>
                  </a:lnTo>
                  <a:close/>
                </a:path>
                <a:path w="6083300" h="988695">
                  <a:moveTo>
                    <a:pt x="3256026" y="16383"/>
                  </a:moveTo>
                  <a:lnTo>
                    <a:pt x="3249472" y="9385"/>
                  </a:lnTo>
                  <a:lnTo>
                    <a:pt x="3241725" y="15189"/>
                  </a:lnTo>
                  <a:lnTo>
                    <a:pt x="3243961" y="16967"/>
                  </a:lnTo>
                  <a:lnTo>
                    <a:pt x="3246196" y="19951"/>
                  </a:lnTo>
                  <a:lnTo>
                    <a:pt x="3250958" y="20548"/>
                  </a:lnTo>
                  <a:lnTo>
                    <a:pt x="3253498" y="17716"/>
                  </a:lnTo>
                  <a:lnTo>
                    <a:pt x="3256026" y="16383"/>
                  </a:lnTo>
                  <a:close/>
                </a:path>
                <a:path w="6083300" h="988695">
                  <a:moveTo>
                    <a:pt x="3259747" y="116713"/>
                  </a:moveTo>
                  <a:lnTo>
                    <a:pt x="3259455" y="110451"/>
                  </a:lnTo>
                  <a:lnTo>
                    <a:pt x="3256775" y="107480"/>
                  </a:lnTo>
                  <a:lnTo>
                    <a:pt x="3253790" y="101828"/>
                  </a:lnTo>
                  <a:lnTo>
                    <a:pt x="3250069" y="107035"/>
                  </a:lnTo>
                  <a:lnTo>
                    <a:pt x="3246793" y="110159"/>
                  </a:lnTo>
                  <a:lnTo>
                    <a:pt x="3247098" y="115214"/>
                  </a:lnTo>
                  <a:lnTo>
                    <a:pt x="3253194" y="118643"/>
                  </a:lnTo>
                  <a:lnTo>
                    <a:pt x="3255276" y="119532"/>
                  </a:lnTo>
                  <a:lnTo>
                    <a:pt x="3259747" y="116713"/>
                  </a:lnTo>
                  <a:close/>
                </a:path>
                <a:path w="6083300" h="988695">
                  <a:moveTo>
                    <a:pt x="3261233" y="87236"/>
                  </a:moveTo>
                  <a:lnTo>
                    <a:pt x="3256191" y="82550"/>
                  </a:lnTo>
                  <a:lnTo>
                    <a:pt x="3250577" y="78676"/>
                  </a:lnTo>
                  <a:lnTo>
                    <a:pt x="3244405" y="75628"/>
                  </a:lnTo>
                  <a:lnTo>
                    <a:pt x="3241878" y="74726"/>
                  </a:lnTo>
                  <a:lnTo>
                    <a:pt x="3237560" y="79044"/>
                  </a:lnTo>
                  <a:lnTo>
                    <a:pt x="3234131" y="81127"/>
                  </a:lnTo>
                  <a:lnTo>
                    <a:pt x="3237636" y="85991"/>
                  </a:lnTo>
                  <a:lnTo>
                    <a:pt x="3241700" y="90309"/>
                  </a:lnTo>
                  <a:lnTo>
                    <a:pt x="3246348" y="94081"/>
                  </a:lnTo>
                  <a:lnTo>
                    <a:pt x="3248431" y="95275"/>
                  </a:lnTo>
                  <a:lnTo>
                    <a:pt x="3253638" y="90957"/>
                  </a:lnTo>
                  <a:lnTo>
                    <a:pt x="3261233" y="87236"/>
                  </a:lnTo>
                  <a:close/>
                </a:path>
                <a:path w="6083300" h="988695">
                  <a:moveTo>
                    <a:pt x="3337179" y="914006"/>
                  </a:moveTo>
                  <a:lnTo>
                    <a:pt x="3334054" y="912075"/>
                  </a:lnTo>
                  <a:lnTo>
                    <a:pt x="3330918" y="909688"/>
                  </a:lnTo>
                  <a:lnTo>
                    <a:pt x="3328479" y="911352"/>
                  </a:lnTo>
                  <a:lnTo>
                    <a:pt x="3326536" y="913485"/>
                  </a:lnTo>
                  <a:lnTo>
                    <a:pt x="3325114" y="916089"/>
                  </a:lnTo>
                  <a:lnTo>
                    <a:pt x="3324517" y="917130"/>
                  </a:lnTo>
                  <a:lnTo>
                    <a:pt x="3326600" y="919518"/>
                  </a:lnTo>
                  <a:lnTo>
                    <a:pt x="3327501" y="921296"/>
                  </a:lnTo>
                  <a:lnTo>
                    <a:pt x="3337179" y="914006"/>
                  </a:lnTo>
                  <a:close/>
                </a:path>
                <a:path w="6083300" h="988695">
                  <a:moveTo>
                    <a:pt x="3366363" y="948994"/>
                  </a:moveTo>
                  <a:lnTo>
                    <a:pt x="3365487" y="943013"/>
                  </a:lnTo>
                  <a:lnTo>
                    <a:pt x="3364103" y="937158"/>
                  </a:lnTo>
                  <a:lnTo>
                    <a:pt x="3362198" y="931418"/>
                  </a:lnTo>
                  <a:lnTo>
                    <a:pt x="3359213" y="938720"/>
                  </a:lnTo>
                  <a:lnTo>
                    <a:pt x="3357130" y="941247"/>
                  </a:lnTo>
                  <a:lnTo>
                    <a:pt x="3358019" y="943775"/>
                  </a:lnTo>
                  <a:lnTo>
                    <a:pt x="3358680" y="947420"/>
                  </a:lnTo>
                  <a:lnTo>
                    <a:pt x="3359721" y="950937"/>
                  </a:lnTo>
                  <a:lnTo>
                    <a:pt x="3361144" y="954354"/>
                  </a:lnTo>
                  <a:lnTo>
                    <a:pt x="3362934" y="952563"/>
                  </a:lnTo>
                  <a:lnTo>
                    <a:pt x="3366363" y="950620"/>
                  </a:lnTo>
                  <a:lnTo>
                    <a:pt x="3366363" y="948994"/>
                  </a:lnTo>
                  <a:close/>
                </a:path>
                <a:path w="6083300" h="988695">
                  <a:moveTo>
                    <a:pt x="3403739" y="909840"/>
                  </a:moveTo>
                  <a:lnTo>
                    <a:pt x="3396437" y="901954"/>
                  </a:lnTo>
                  <a:lnTo>
                    <a:pt x="3383635" y="914895"/>
                  </a:lnTo>
                  <a:lnTo>
                    <a:pt x="3385870" y="916686"/>
                  </a:lnTo>
                  <a:lnTo>
                    <a:pt x="3389147" y="919810"/>
                  </a:lnTo>
                  <a:lnTo>
                    <a:pt x="3389884" y="919810"/>
                  </a:lnTo>
                  <a:lnTo>
                    <a:pt x="3394735" y="916800"/>
                  </a:lnTo>
                  <a:lnTo>
                    <a:pt x="3399345" y="913485"/>
                  </a:lnTo>
                  <a:lnTo>
                    <a:pt x="3403739" y="909840"/>
                  </a:lnTo>
                  <a:close/>
                </a:path>
                <a:path w="6083300" h="988695">
                  <a:moveTo>
                    <a:pt x="3436645" y="972210"/>
                  </a:moveTo>
                  <a:lnTo>
                    <a:pt x="3432467" y="968933"/>
                  </a:lnTo>
                  <a:lnTo>
                    <a:pt x="3427704" y="972058"/>
                  </a:lnTo>
                  <a:lnTo>
                    <a:pt x="3423247" y="975779"/>
                  </a:lnTo>
                  <a:lnTo>
                    <a:pt x="3418624" y="979208"/>
                  </a:lnTo>
                  <a:lnTo>
                    <a:pt x="3429050" y="988441"/>
                  </a:lnTo>
                  <a:lnTo>
                    <a:pt x="3431578" y="983526"/>
                  </a:lnTo>
                  <a:lnTo>
                    <a:pt x="3434257" y="978458"/>
                  </a:lnTo>
                  <a:lnTo>
                    <a:pt x="3436340" y="972959"/>
                  </a:lnTo>
                  <a:lnTo>
                    <a:pt x="3436645" y="972210"/>
                  </a:lnTo>
                  <a:close/>
                </a:path>
                <a:path w="6083300" h="988695">
                  <a:moveTo>
                    <a:pt x="3480270" y="908799"/>
                  </a:moveTo>
                  <a:lnTo>
                    <a:pt x="3471634" y="900760"/>
                  </a:lnTo>
                  <a:lnTo>
                    <a:pt x="3468954" y="904100"/>
                  </a:lnTo>
                  <a:lnTo>
                    <a:pt x="3466719" y="907732"/>
                  </a:lnTo>
                  <a:lnTo>
                    <a:pt x="3464928" y="911618"/>
                  </a:lnTo>
                  <a:lnTo>
                    <a:pt x="3464483" y="913117"/>
                  </a:lnTo>
                  <a:lnTo>
                    <a:pt x="3467912" y="915936"/>
                  </a:lnTo>
                  <a:lnTo>
                    <a:pt x="3469551" y="918171"/>
                  </a:lnTo>
                  <a:lnTo>
                    <a:pt x="3480270" y="908799"/>
                  </a:lnTo>
                  <a:close/>
                </a:path>
                <a:path w="6083300" h="988695">
                  <a:moveTo>
                    <a:pt x="3511689" y="697420"/>
                  </a:moveTo>
                  <a:lnTo>
                    <a:pt x="3508413" y="694436"/>
                  </a:lnTo>
                  <a:lnTo>
                    <a:pt x="3506025" y="690714"/>
                  </a:lnTo>
                  <a:lnTo>
                    <a:pt x="3504692" y="691464"/>
                  </a:lnTo>
                  <a:lnTo>
                    <a:pt x="3501771" y="692340"/>
                  </a:lnTo>
                  <a:lnTo>
                    <a:pt x="3499840" y="694220"/>
                  </a:lnTo>
                  <a:lnTo>
                    <a:pt x="3498888" y="697115"/>
                  </a:lnTo>
                  <a:lnTo>
                    <a:pt x="3498443" y="699198"/>
                  </a:lnTo>
                  <a:lnTo>
                    <a:pt x="3500818" y="701878"/>
                  </a:lnTo>
                  <a:lnTo>
                    <a:pt x="3502012" y="704405"/>
                  </a:lnTo>
                  <a:lnTo>
                    <a:pt x="3511689" y="697420"/>
                  </a:lnTo>
                  <a:close/>
                </a:path>
                <a:path w="6083300" h="988695">
                  <a:moveTo>
                    <a:pt x="3515563" y="870242"/>
                  </a:moveTo>
                  <a:lnTo>
                    <a:pt x="3512883" y="868311"/>
                  </a:lnTo>
                  <a:lnTo>
                    <a:pt x="3510940" y="865771"/>
                  </a:lnTo>
                  <a:lnTo>
                    <a:pt x="3509454" y="866076"/>
                  </a:lnTo>
                  <a:lnTo>
                    <a:pt x="3499777" y="866965"/>
                  </a:lnTo>
                  <a:lnTo>
                    <a:pt x="3498291" y="873963"/>
                  </a:lnTo>
                  <a:lnTo>
                    <a:pt x="3500221" y="884237"/>
                  </a:lnTo>
                  <a:lnTo>
                    <a:pt x="3502456" y="886167"/>
                  </a:lnTo>
                  <a:lnTo>
                    <a:pt x="3503803" y="888403"/>
                  </a:lnTo>
                  <a:lnTo>
                    <a:pt x="3515563" y="870242"/>
                  </a:lnTo>
                  <a:close/>
                </a:path>
                <a:path w="6083300" h="988695">
                  <a:moveTo>
                    <a:pt x="3536708" y="865035"/>
                  </a:moveTo>
                  <a:lnTo>
                    <a:pt x="3532682" y="863841"/>
                  </a:lnTo>
                  <a:lnTo>
                    <a:pt x="3530155" y="862799"/>
                  </a:lnTo>
                  <a:lnTo>
                    <a:pt x="3528047" y="864870"/>
                  </a:lnTo>
                  <a:lnTo>
                    <a:pt x="3526510" y="867308"/>
                  </a:lnTo>
                  <a:lnTo>
                    <a:pt x="3525240" y="870991"/>
                  </a:lnTo>
                  <a:lnTo>
                    <a:pt x="3527768" y="872921"/>
                  </a:lnTo>
                  <a:lnTo>
                    <a:pt x="3528961" y="874255"/>
                  </a:lnTo>
                  <a:lnTo>
                    <a:pt x="3536708" y="865035"/>
                  </a:lnTo>
                  <a:close/>
                </a:path>
                <a:path w="6083300" h="988695">
                  <a:moveTo>
                    <a:pt x="3774948" y="619112"/>
                  </a:moveTo>
                  <a:lnTo>
                    <a:pt x="3767671" y="615683"/>
                  </a:lnTo>
                  <a:lnTo>
                    <a:pt x="3760127" y="613003"/>
                  </a:lnTo>
                  <a:lnTo>
                    <a:pt x="3752316" y="611073"/>
                  </a:lnTo>
                  <a:lnTo>
                    <a:pt x="3750678" y="610920"/>
                  </a:lnTo>
                  <a:lnTo>
                    <a:pt x="3747846" y="618363"/>
                  </a:lnTo>
                  <a:lnTo>
                    <a:pt x="3745611" y="622236"/>
                  </a:lnTo>
                  <a:lnTo>
                    <a:pt x="3749611" y="624687"/>
                  </a:lnTo>
                  <a:lnTo>
                    <a:pt x="3753929" y="626224"/>
                  </a:lnTo>
                  <a:lnTo>
                    <a:pt x="3758565" y="626859"/>
                  </a:lnTo>
                  <a:lnTo>
                    <a:pt x="3764419" y="625119"/>
                  </a:lnTo>
                  <a:lnTo>
                    <a:pt x="3769880" y="622528"/>
                  </a:lnTo>
                  <a:lnTo>
                    <a:pt x="3774948" y="619112"/>
                  </a:lnTo>
                  <a:close/>
                </a:path>
                <a:path w="6083300" h="988695">
                  <a:moveTo>
                    <a:pt x="3807561" y="589788"/>
                  </a:moveTo>
                  <a:lnTo>
                    <a:pt x="3788194" y="578180"/>
                  </a:lnTo>
                  <a:lnTo>
                    <a:pt x="3785374" y="581304"/>
                  </a:lnTo>
                  <a:lnTo>
                    <a:pt x="3782987" y="582942"/>
                  </a:lnTo>
                  <a:lnTo>
                    <a:pt x="3788943" y="586066"/>
                  </a:lnTo>
                  <a:lnTo>
                    <a:pt x="3794899" y="589495"/>
                  </a:lnTo>
                  <a:lnTo>
                    <a:pt x="3802786" y="592759"/>
                  </a:lnTo>
                  <a:lnTo>
                    <a:pt x="3805466" y="590677"/>
                  </a:lnTo>
                  <a:lnTo>
                    <a:pt x="3807561" y="589788"/>
                  </a:lnTo>
                  <a:close/>
                </a:path>
                <a:path w="6083300" h="988695">
                  <a:moveTo>
                    <a:pt x="4309351" y="614946"/>
                  </a:moveTo>
                  <a:lnTo>
                    <a:pt x="4305338" y="612114"/>
                  </a:lnTo>
                  <a:lnTo>
                    <a:pt x="4303395" y="610031"/>
                  </a:lnTo>
                  <a:lnTo>
                    <a:pt x="4299839" y="615315"/>
                  </a:lnTo>
                  <a:lnTo>
                    <a:pt x="4296562" y="620776"/>
                  </a:lnTo>
                  <a:lnTo>
                    <a:pt x="4293565" y="626402"/>
                  </a:lnTo>
                  <a:lnTo>
                    <a:pt x="4292968" y="627900"/>
                  </a:lnTo>
                  <a:lnTo>
                    <a:pt x="4295800" y="631024"/>
                  </a:lnTo>
                  <a:lnTo>
                    <a:pt x="4299229" y="638022"/>
                  </a:lnTo>
                  <a:lnTo>
                    <a:pt x="4302861" y="630961"/>
                  </a:lnTo>
                  <a:lnTo>
                    <a:pt x="4306087" y="623709"/>
                  </a:lnTo>
                  <a:lnTo>
                    <a:pt x="4308907" y="616280"/>
                  </a:lnTo>
                  <a:lnTo>
                    <a:pt x="4309351" y="614946"/>
                  </a:lnTo>
                  <a:close/>
                </a:path>
                <a:path w="6083300" h="988695">
                  <a:moveTo>
                    <a:pt x="4534344" y="621195"/>
                  </a:moveTo>
                  <a:lnTo>
                    <a:pt x="4528680" y="614349"/>
                  </a:lnTo>
                  <a:lnTo>
                    <a:pt x="4526458" y="617029"/>
                  </a:lnTo>
                  <a:lnTo>
                    <a:pt x="4523029" y="619861"/>
                  </a:lnTo>
                  <a:lnTo>
                    <a:pt x="4522127" y="625221"/>
                  </a:lnTo>
                  <a:lnTo>
                    <a:pt x="4525264" y="628345"/>
                  </a:lnTo>
                  <a:lnTo>
                    <a:pt x="4526750" y="631177"/>
                  </a:lnTo>
                  <a:lnTo>
                    <a:pt x="4534344" y="621195"/>
                  </a:lnTo>
                  <a:close/>
                </a:path>
                <a:path w="6083300" h="988695">
                  <a:moveTo>
                    <a:pt x="4560100" y="622236"/>
                  </a:moveTo>
                  <a:lnTo>
                    <a:pt x="4557420" y="620306"/>
                  </a:lnTo>
                  <a:lnTo>
                    <a:pt x="4554588" y="618223"/>
                  </a:lnTo>
                  <a:lnTo>
                    <a:pt x="4552010" y="619848"/>
                  </a:lnTo>
                  <a:lnTo>
                    <a:pt x="4549876" y="621931"/>
                  </a:lnTo>
                  <a:lnTo>
                    <a:pt x="4548187" y="624471"/>
                  </a:lnTo>
                  <a:lnTo>
                    <a:pt x="4547895" y="624776"/>
                  </a:lnTo>
                  <a:lnTo>
                    <a:pt x="4551616" y="628497"/>
                  </a:lnTo>
                  <a:lnTo>
                    <a:pt x="4554575" y="626579"/>
                  </a:lnTo>
                  <a:lnTo>
                    <a:pt x="4557407" y="624497"/>
                  </a:lnTo>
                  <a:lnTo>
                    <a:pt x="4560100" y="622236"/>
                  </a:lnTo>
                  <a:close/>
                </a:path>
                <a:path w="6083300" h="988695">
                  <a:moveTo>
                    <a:pt x="4561891" y="550341"/>
                  </a:moveTo>
                  <a:lnTo>
                    <a:pt x="4558169" y="547217"/>
                  </a:lnTo>
                  <a:lnTo>
                    <a:pt x="4555045" y="543788"/>
                  </a:lnTo>
                  <a:lnTo>
                    <a:pt x="4546409" y="555701"/>
                  </a:lnTo>
                  <a:lnTo>
                    <a:pt x="4548784" y="557339"/>
                  </a:lnTo>
                  <a:lnTo>
                    <a:pt x="4553255" y="560311"/>
                  </a:lnTo>
                  <a:lnTo>
                    <a:pt x="4556620" y="557745"/>
                  </a:lnTo>
                  <a:lnTo>
                    <a:pt x="4559351" y="554621"/>
                  </a:lnTo>
                  <a:lnTo>
                    <a:pt x="4561446" y="550938"/>
                  </a:lnTo>
                  <a:lnTo>
                    <a:pt x="4561891" y="550341"/>
                  </a:lnTo>
                  <a:close/>
                </a:path>
                <a:path w="6083300" h="988695">
                  <a:moveTo>
                    <a:pt x="4564862" y="576694"/>
                  </a:moveTo>
                  <a:lnTo>
                    <a:pt x="4559808" y="572820"/>
                  </a:lnTo>
                  <a:lnTo>
                    <a:pt x="4558017" y="570585"/>
                  </a:lnTo>
                  <a:lnTo>
                    <a:pt x="4555045" y="570293"/>
                  </a:lnTo>
                  <a:lnTo>
                    <a:pt x="4553255" y="572668"/>
                  </a:lnTo>
                  <a:lnTo>
                    <a:pt x="4551769" y="574014"/>
                  </a:lnTo>
                  <a:lnTo>
                    <a:pt x="4553699" y="575792"/>
                  </a:lnTo>
                  <a:lnTo>
                    <a:pt x="4556087" y="578624"/>
                  </a:lnTo>
                  <a:lnTo>
                    <a:pt x="4559058" y="579818"/>
                  </a:lnTo>
                  <a:lnTo>
                    <a:pt x="4561586" y="577875"/>
                  </a:lnTo>
                  <a:lnTo>
                    <a:pt x="4564862" y="576694"/>
                  </a:lnTo>
                  <a:close/>
                </a:path>
                <a:path w="6083300" h="988695">
                  <a:moveTo>
                    <a:pt x="4590923" y="582498"/>
                  </a:moveTo>
                  <a:lnTo>
                    <a:pt x="4588395" y="581152"/>
                  </a:lnTo>
                  <a:lnTo>
                    <a:pt x="4586605" y="579221"/>
                  </a:lnTo>
                  <a:lnTo>
                    <a:pt x="4583328" y="579818"/>
                  </a:lnTo>
                  <a:lnTo>
                    <a:pt x="4581995" y="582053"/>
                  </a:lnTo>
                  <a:lnTo>
                    <a:pt x="4580496" y="583539"/>
                  </a:lnTo>
                  <a:lnTo>
                    <a:pt x="4582388" y="585216"/>
                  </a:lnTo>
                  <a:lnTo>
                    <a:pt x="4584471" y="586613"/>
                  </a:lnTo>
                  <a:lnTo>
                    <a:pt x="4587354" y="587997"/>
                  </a:lnTo>
                  <a:lnTo>
                    <a:pt x="4589145" y="584873"/>
                  </a:lnTo>
                  <a:lnTo>
                    <a:pt x="4590923" y="582498"/>
                  </a:lnTo>
                  <a:close/>
                </a:path>
                <a:path w="6083300" h="988695">
                  <a:moveTo>
                    <a:pt x="4603140" y="555701"/>
                  </a:moveTo>
                  <a:lnTo>
                    <a:pt x="4583633" y="540664"/>
                  </a:lnTo>
                  <a:lnTo>
                    <a:pt x="4581995" y="542899"/>
                  </a:lnTo>
                  <a:lnTo>
                    <a:pt x="4579163" y="547217"/>
                  </a:lnTo>
                  <a:lnTo>
                    <a:pt x="4583671" y="552361"/>
                  </a:lnTo>
                  <a:lnTo>
                    <a:pt x="4588637" y="557022"/>
                  </a:lnTo>
                  <a:lnTo>
                    <a:pt x="4594047" y="561213"/>
                  </a:lnTo>
                  <a:lnTo>
                    <a:pt x="4594796" y="561797"/>
                  </a:lnTo>
                  <a:lnTo>
                    <a:pt x="4598517" y="558673"/>
                  </a:lnTo>
                  <a:lnTo>
                    <a:pt x="4603140" y="555701"/>
                  </a:lnTo>
                  <a:close/>
                </a:path>
                <a:path w="6083300" h="988695">
                  <a:moveTo>
                    <a:pt x="5035689" y="404012"/>
                  </a:moveTo>
                  <a:lnTo>
                    <a:pt x="5031829" y="400291"/>
                  </a:lnTo>
                  <a:lnTo>
                    <a:pt x="5030038" y="397903"/>
                  </a:lnTo>
                  <a:lnTo>
                    <a:pt x="5026330" y="400951"/>
                  </a:lnTo>
                  <a:lnTo>
                    <a:pt x="5022951" y="404317"/>
                  </a:lnTo>
                  <a:lnTo>
                    <a:pt x="5019916" y="408025"/>
                  </a:lnTo>
                  <a:lnTo>
                    <a:pt x="5019014" y="409371"/>
                  </a:lnTo>
                  <a:lnTo>
                    <a:pt x="5021250" y="412940"/>
                  </a:lnTo>
                  <a:lnTo>
                    <a:pt x="5023040" y="418452"/>
                  </a:lnTo>
                  <a:lnTo>
                    <a:pt x="5027485" y="414362"/>
                  </a:lnTo>
                  <a:lnTo>
                    <a:pt x="5031498" y="409905"/>
                  </a:lnTo>
                  <a:lnTo>
                    <a:pt x="5035093" y="405053"/>
                  </a:lnTo>
                  <a:lnTo>
                    <a:pt x="5035689" y="404012"/>
                  </a:lnTo>
                  <a:close/>
                </a:path>
                <a:path w="6083300" h="988695">
                  <a:moveTo>
                    <a:pt x="5070386" y="256336"/>
                  </a:moveTo>
                  <a:lnTo>
                    <a:pt x="5067706" y="253517"/>
                  </a:lnTo>
                  <a:lnTo>
                    <a:pt x="5065026" y="249796"/>
                  </a:lnTo>
                  <a:lnTo>
                    <a:pt x="5063236" y="250240"/>
                  </a:lnTo>
                  <a:lnTo>
                    <a:pt x="5059667" y="251485"/>
                  </a:lnTo>
                  <a:lnTo>
                    <a:pt x="5056886" y="253707"/>
                  </a:lnTo>
                  <a:lnTo>
                    <a:pt x="5054905" y="256933"/>
                  </a:lnTo>
                  <a:lnTo>
                    <a:pt x="5054308" y="258572"/>
                  </a:lnTo>
                  <a:lnTo>
                    <a:pt x="5058626" y="262140"/>
                  </a:lnTo>
                  <a:lnTo>
                    <a:pt x="5060861" y="264820"/>
                  </a:lnTo>
                  <a:lnTo>
                    <a:pt x="5070386" y="256336"/>
                  </a:lnTo>
                  <a:close/>
                </a:path>
                <a:path w="6083300" h="988695">
                  <a:moveTo>
                    <a:pt x="5178793" y="8928"/>
                  </a:moveTo>
                  <a:lnTo>
                    <a:pt x="5178374" y="7277"/>
                  </a:lnTo>
                  <a:lnTo>
                    <a:pt x="5177637" y="5791"/>
                  </a:lnTo>
                  <a:lnTo>
                    <a:pt x="5176558" y="4470"/>
                  </a:lnTo>
                  <a:lnTo>
                    <a:pt x="5173281" y="5511"/>
                  </a:lnTo>
                  <a:lnTo>
                    <a:pt x="5170005" y="6997"/>
                  </a:lnTo>
                  <a:lnTo>
                    <a:pt x="5164798" y="9232"/>
                  </a:lnTo>
                  <a:lnTo>
                    <a:pt x="5168214" y="11607"/>
                  </a:lnTo>
                  <a:lnTo>
                    <a:pt x="5170157" y="13843"/>
                  </a:lnTo>
                  <a:lnTo>
                    <a:pt x="5171338" y="13550"/>
                  </a:lnTo>
                  <a:lnTo>
                    <a:pt x="5174119" y="12484"/>
                  </a:lnTo>
                  <a:lnTo>
                    <a:pt x="5176609" y="10947"/>
                  </a:lnTo>
                  <a:lnTo>
                    <a:pt x="5178793" y="8928"/>
                  </a:lnTo>
                  <a:close/>
                </a:path>
                <a:path w="6083300" h="988695">
                  <a:moveTo>
                    <a:pt x="5251755" y="50025"/>
                  </a:moveTo>
                  <a:lnTo>
                    <a:pt x="5251729" y="47942"/>
                  </a:lnTo>
                  <a:lnTo>
                    <a:pt x="5251437" y="45910"/>
                  </a:lnTo>
                  <a:lnTo>
                    <a:pt x="5250853" y="43916"/>
                  </a:lnTo>
                  <a:lnTo>
                    <a:pt x="5248478" y="45415"/>
                  </a:lnTo>
                  <a:lnTo>
                    <a:pt x="5246294" y="47155"/>
                  </a:lnTo>
                  <a:lnTo>
                    <a:pt x="5244300" y="49123"/>
                  </a:lnTo>
                  <a:lnTo>
                    <a:pt x="5243411" y="50469"/>
                  </a:lnTo>
                  <a:lnTo>
                    <a:pt x="5244300" y="52997"/>
                  </a:lnTo>
                  <a:lnTo>
                    <a:pt x="5244300" y="54927"/>
                  </a:lnTo>
                  <a:lnTo>
                    <a:pt x="5248922" y="58801"/>
                  </a:lnTo>
                  <a:lnTo>
                    <a:pt x="5250091" y="55943"/>
                  </a:lnTo>
                  <a:lnTo>
                    <a:pt x="5251031" y="53022"/>
                  </a:lnTo>
                  <a:lnTo>
                    <a:pt x="5251755" y="50025"/>
                  </a:lnTo>
                  <a:close/>
                </a:path>
                <a:path w="6083300" h="988695">
                  <a:moveTo>
                    <a:pt x="5255615" y="12661"/>
                  </a:moveTo>
                  <a:lnTo>
                    <a:pt x="5252351" y="6261"/>
                  </a:lnTo>
                  <a:lnTo>
                    <a:pt x="5250561" y="7302"/>
                  </a:lnTo>
                  <a:lnTo>
                    <a:pt x="5247437" y="8636"/>
                  </a:lnTo>
                  <a:lnTo>
                    <a:pt x="5247437" y="9385"/>
                  </a:lnTo>
                  <a:lnTo>
                    <a:pt x="5248135" y="11963"/>
                  </a:lnTo>
                  <a:lnTo>
                    <a:pt x="5249176" y="14389"/>
                  </a:lnTo>
                  <a:lnTo>
                    <a:pt x="5250561" y="16675"/>
                  </a:lnTo>
                  <a:lnTo>
                    <a:pt x="5255615" y="12661"/>
                  </a:lnTo>
                  <a:close/>
                </a:path>
                <a:path w="6083300" h="988695">
                  <a:moveTo>
                    <a:pt x="5285397" y="46304"/>
                  </a:moveTo>
                  <a:lnTo>
                    <a:pt x="5276913" y="38849"/>
                  </a:lnTo>
                  <a:lnTo>
                    <a:pt x="5268569" y="46748"/>
                  </a:lnTo>
                  <a:lnTo>
                    <a:pt x="5270805" y="48234"/>
                  </a:lnTo>
                  <a:lnTo>
                    <a:pt x="5273345" y="51066"/>
                  </a:lnTo>
                  <a:lnTo>
                    <a:pt x="5275427" y="51066"/>
                  </a:lnTo>
                  <a:lnTo>
                    <a:pt x="5279009" y="50025"/>
                  </a:lnTo>
                  <a:lnTo>
                    <a:pt x="5282336" y="48437"/>
                  </a:lnTo>
                  <a:lnTo>
                    <a:pt x="5285397" y="46304"/>
                  </a:lnTo>
                  <a:close/>
                </a:path>
                <a:path w="6083300" h="988695">
                  <a:moveTo>
                    <a:pt x="5319801" y="77266"/>
                  </a:moveTo>
                  <a:lnTo>
                    <a:pt x="5314289" y="68630"/>
                  </a:lnTo>
                  <a:lnTo>
                    <a:pt x="5312359" y="70561"/>
                  </a:lnTo>
                  <a:lnTo>
                    <a:pt x="5308778" y="72199"/>
                  </a:lnTo>
                  <a:lnTo>
                    <a:pt x="5308778" y="74434"/>
                  </a:lnTo>
                  <a:lnTo>
                    <a:pt x="5308841" y="76911"/>
                  </a:lnTo>
                  <a:lnTo>
                    <a:pt x="5309781" y="79006"/>
                  </a:lnTo>
                  <a:lnTo>
                    <a:pt x="5311610" y="80683"/>
                  </a:lnTo>
                  <a:lnTo>
                    <a:pt x="5314505" y="79946"/>
                  </a:lnTo>
                  <a:lnTo>
                    <a:pt x="5317236" y="78803"/>
                  </a:lnTo>
                  <a:lnTo>
                    <a:pt x="5319801" y="77266"/>
                  </a:lnTo>
                  <a:close/>
                </a:path>
                <a:path w="6083300" h="988695">
                  <a:moveTo>
                    <a:pt x="5357914" y="8788"/>
                  </a:moveTo>
                  <a:lnTo>
                    <a:pt x="5348541" y="3721"/>
                  </a:lnTo>
                  <a:lnTo>
                    <a:pt x="5347640" y="5664"/>
                  </a:lnTo>
                  <a:lnTo>
                    <a:pt x="5346154" y="9232"/>
                  </a:lnTo>
                  <a:lnTo>
                    <a:pt x="5348630" y="11696"/>
                  </a:lnTo>
                  <a:lnTo>
                    <a:pt x="5351310" y="13931"/>
                  </a:lnTo>
                  <a:lnTo>
                    <a:pt x="5354193" y="15925"/>
                  </a:lnTo>
                  <a:lnTo>
                    <a:pt x="5357914" y="8788"/>
                  </a:lnTo>
                  <a:close/>
                </a:path>
                <a:path w="6083300" h="988695">
                  <a:moveTo>
                    <a:pt x="5616257" y="654837"/>
                  </a:moveTo>
                  <a:lnTo>
                    <a:pt x="5612460" y="652614"/>
                  </a:lnTo>
                  <a:lnTo>
                    <a:pt x="5608536" y="650633"/>
                  </a:lnTo>
                  <a:lnTo>
                    <a:pt x="5604497" y="648881"/>
                  </a:lnTo>
                  <a:lnTo>
                    <a:pt x="5602859" y="648296"/>
                  </a:lnTo>
                  <a:lnTo>
                    <a:pt x="5600624" y="650074"/>
                  </a:lnTo>
                  <a:lnTo>
                    <a:pt x="5598541" y="650074"/>
                  </a:lnTo>
                  <a:lnTo>
                    <a:pt x="5600865" y="653783"/>
                  </a:lnTo>
                  <a:lnTo>
                    <a:pt x="5603456" y="657313"/>
                  </a:lnTo>
                  <a:lnTo>
                    <a:pt x="5606288" y="660641"/>
                  </a:lnTo>
                  <a:lnTo>
                    <a:pt x="5607177" y="661390"/>
                  </a:lnTo>
                  <a:lnTo>
                    <a:pt x="5610161" y="659752"/>
                  </a:lnTo>
                  <a:lnTo>
                    <a:pt x="5612092" y="659752"/>
                  </a:lnTo>
                  <a:lnTo>
                    <a:pt x="5616257" y="654837"/>
                  </a:lnTo>
                  <a:close/>
                </a:path>
                <a:path w="6083300" h="988695">
                  <a:moveTo>
                    <a:pt x="5688330" y="654100"/>
                  </a:moveTo>
                  <a:lnTo>
                    <a:pt x="5685841" y="652322"/>
                  </a:lnTo>
                  <a:lnTo>
                    <a:pt x="5683212" y="650786"/>
                  </a:lnTo>
                  <a:lnTo>
                    <a:pt x="5680430" y="649478"/>
                  </a:lnTo>
                  <a:lnTo>
                    <a:pt x="5675820" y="654545"/>
                  </a:lnTo>
                  <a:lnTo>
                    <a:pt x="5667476" y="665264"/>
                  </a:lnTo>
                  <a:lnTo>
                    <a:pt x="5669115" y="666305"/>
                  </a:lnTo>
                  <a:lnTo>
                    <a:pt x="5672391" y="668083"/>
                  </a:lnTo>
                  <a:lnTo>
                    <a:pt x="5677459" y="664070"/>
                  </a:lnTo>
                  <a:lnTo>
                    <a:pt x="5682221" y="659599"/>
                  </a:lnTo>
                  <a:lnTo>
                    <a:pt x="5688330" y="654100"/>
                  </a:lnTo>
                  <a:close/>
                </a:path>
                <a:path w="6083300" h="988695">
                  <a:moveTo>
                    <a:pt x="5722874" y="332409"/>
                  </a:moveTo>
                  <a:lnTo>
                    <a:pt x="5721388" y="330619"/>
                  </a:lnTo>
                  <a:lnTo>
                    <a:pt x="5720639" y="329285"/>
                  </a:lnTo>
                  <a:lnTo>
                    <a:pt x="5717654" y="331038"/>
                  </a:lnTo>
                  <a:lnTo>
                    <a:pt x="5714924" y="333121"/>
                  </a:lnTo>
                  <a:lnTo>
                    <a:pt x="5712447" y="335534"/>
                  </a:lnTo>
                  <a:lnTo>
                    <a:pt x="5711710" y="336130"/>
                  </a:lnTo>
                  <a:lnTo>
                    <a:pt x="5713488" y="339102"/>
                  </a:lnTo>
                  <a:lnTo>
                    <a:pt x="5714835" y="343420"/>
                  </a:lnTo>
                  <a:lnTo>
                    <a:pt x="5717552" y="340144"/>
                  </a:lnTo>
                  <a:lnTo>
                    <a:pt x="5720080" y="336715"/>
                  </a:lnTo>
                  <a:lnTo>
                    <a:pt x="5722429" y="333146"/>
                  </a:lnTo>
                  <a:lnTo>
                    <a:pt x="5722874" y="332409"/>
                  </a:lnTo>
                  <a:close/>
                </a:path>
                <a:path w="6083300" h="988695">
                  <a:moveTo>
                    <a:pt x="5722874" y="76073"/>
                  </a:moveTo>
                  <a:lnTo>
                    <a:pt x="5719305" y="73685"/>
                  </a:lnTo>
                  <a:lnTo>
                    <a:pt x="5714987" y="68478"/>
                  </a:lnTo>
                  <a:lnTo>
                    <a:pt x="5713946" y="77114"/>
                  </a:lnTo>
                  <a:lnTo>
                    <a:pt x="5713044" y="82029"/>
                  </a:lnTo>
                  <a:lnTo>
                    <a:pt x="5712892" y="86931"/>
                  </a:lnTo>
                  <a:lnTo>
                    <a:pt x="5712892" y="87972"/>
                  </a:lnTo>
                  <a:lnTo>
                    <a:pt x="5716028" y="89027"/>
                  </a:lnTo>
                  <a:lnTo>
                    <a:pt x="5717667" y="90068"/>
                  </a:lnTo>
                  <a:lnTo>
                    <a:pt x="5719838" y="86207"/>
                  </a:lnTo>
                  <a:lnTo>
                    <a:pt x="5721477" y="82143"/>
                  </a:lnTo>
                  <a:lnTo>
                    <a:pt x="5722582" y="77851"/>
                  </a:lnTo>
                  <a:lnTo>
                    <a:pt x="5722874" y="76073"/>
                  </a:lnTo>
                  <a:close/>
                </a:path>
                <a:path w="6083300" h="988695">
                  <a:moveTo>
                    <a:pt x="5753405" y="299656"/>
                  </a:moveTo>
                  <a:lnTo>
                    <a:pt x="5747588" y="295783"/>
                  </a:lnTo>
                  <a:lnTo>
                    <a:pt x="5745721" y="298246"/>
                  </a:lnTo>
                  <a:lnTo>
                    <a:pt x="5744134" y="300875"/>
                  </a:lnTo>
                  <a:lnTo>
                    <a:pt x="5742825" y="303682"/>
                  </a:lnTo>
                  <a:lnTo>
                    <a:pt x="5742533" y="304419"/>
                  </a:lnTo>
                  <a:lnTo>
                    <a:pt x="5745353" y="306362"/>
                  </a:lnTo>
                  <a:lnTo>
                    <a:pt x="5746851" y="307848"/>
                  </a:lnTo>
                  <a:lnTo>
                    <a:pt x="5753405" y="299656"/>
                  </a:lnTo>
                  <a:close/>
                </a:path>
                <a:path w="6083300" h="988695">
                  <a:moveTo>
                    <a:pt x="5756376" y="12357"/>
                  </a:moveTo>
                  <a:lnTo>
                    <a:pt x="5754255" y="7988"/>
                  </a:lnTo>
                  <a:lnTo>
                    <a:pt x="5751728" y="3860"/>
                  </a:lnTo>
                  <a:lnTo>
                    <a:pt x="5748782" y="0"/>
                  </a:lnTo>
                  <a:lnTo>
                    <a:pt x="5739104" y="7747"/>
                  </a:lnTo>
                  <a:lnTo>
                    <a:pt x="5741759" y="11696"/>
                  </a:lnTo>
                  <a:lnTo>
                    <a:pt x="5744934" y="15163"/>
                  </a:lnTo>
                  <a:lnTo>
                    <a:pt x="5748629" y="18161"/>
                  </a:lnTo>
                  <a:lnTo>
                    <a:pt x="5749976" y="18757"/>
                  </a:lnTo>
                  <a:lnTo>
                    <a:pt x="5756376" y="13398"/>
                  </a:lnTo>
                  <a:lnTo>
                    <a:pt x="5756376" y="12357"/>
                  </a:lnTo>
                  <a:close/>
                </a:path>
                <a:path w="6083300" h="988695">
                  <a:moveTo>
                    <a:pt x="5827852" y="74434"/>
                  </a:moveTo>
                  <a:lnTo>
                    <a:pt x="5821146" y="69075"/>
                  </a:lnTo>
                  <a:lnTo>
                    <a:pt x="5819953" y="71755"/>
                  </a:lnTo>
                  <a:lnTo>
                    <a:pt x="5817870" y="74879"/>
                  </a:lnTo>
                  <a:lnTo>
                    <a:pt x="5818175" y="79044"/>
                  </a:lnTo>
                  <a:lnTo>
                    <a:pt x="5820994" y="80987"/>
                  </a:lnTo>
                  <a:lnTo>
                    <a:pt x="5822493" y="83070"/>
                  </a:lnTo>
                  <a:lnTo>
                    <a:pt x="5827852" y="74434"/>
                  </a:lnTo>
                  <a:close/>
                </a:path>
                <a:path w="6083300" h="988695">
                  <a:moveTo>
                    <a:pt x="5855093" y="149009"/>
                  </a:moveTo>
                  <a:lnTo>
                    <a:pt x="5852414" y="146926"/>
                  </a:lnTo>
                  <a:lnTo>
                    <a:pt x="5849886" y="143802"/>
                  </a:lnTo>
                  <a:lnTo>
                    <a:pt x="5847804" y="147218"/>
                  </a:lnTo>
                  <a:lnTo>
                    <a:pt x="5846013" y="150799"/>
                  </a:lnTo>
                  <a:lnTo>
                    <a:pt x="5844222" y="155270"/>
                  </a:lnTo>
                  <a:lnTo>
                    <a:pt x="5847207" y="157048"/>
                  </a:lnTo>
                  <a:lnTo>
                    <a:pt x="5848693" y="158394"/>
                  </a:lnTo>
                  <a:lnTo>
                    <a:pt x="5850915" y="155727"/>
                  </a:lnTo>
                  <a:lnTo>
                    <a:pt x="5852896" y="152895"/>
                  </a:lnTo>
                  <a:lnTo>
                    <a:pt x="5854649" y="149910"/>
                  </a:lnTo>
                  <a:lnTo>
                    <a:pt x="5855093" y="149009"/>
                  </a:lnTo>
                  <a:close/>
                </a:path>
                <a:path w="6083300" h="988695">
                  <a:moveTo>
                    <a:pt x="5859119" y="224777"/>
                  </a:moveTo>
                  <a:lnTo>
                    <a:pt x="5857329" y="221653"/>
                  </a:lnTo>
                  <a:lnTo>
                    <a:pt x="5856592" y="218833"/>
                  </a:lnTo>
                  <a:lnTo>
                    <a:pt x="5853925" y="221297"/>
                  </a:lnTo>
                  <a:lnTo>
                    <a:pt x="5851639" y="224078"/>
                  </a:lnTo>
                  <a:lnTo>
                    <a:pt x="5849734" y="227164"/>
                  </a:lnTo>
                  <a:lnTo>
                    <a:pt x="5848845" y="229247"/>
                  </a:lnTo>
                  <a:lnTo>
                    <a:pt x="5849734" y="232371"/>
                  </a:lnTo>
                  <a:lnTo>
                    <a:pt x="5849734" y="240855"/>
                  </a:lnTo>
                  <a:lnTo>
                    <a:pt x="5853201" y="236601"/>
                  </a:lnTo>
                  <a:lnTo>
                    <a:pt x="5856071" y="231990"/>
                  </a:lnTo>
                  <a:lnTo>
                    <a:pt x="5858370" y="227012"/>
                  </a:lnTo>
                  <a:lnTo>
                    <a:pt x="5859119" y="224777"/>
                  </a:lnTo>
                  <a:close/>
                </a:path>
                <a:path w="6083300" h="988695">
                  <a:moveTo>
                    <a:pt x="5861951" y="114630"/>
                  </a:moveTo>
                  <a:lnTo>
                    <a:pt x="5857633" y="110159"/>
                  </a:lnTo>
                  <a:lnTo>
                    <a:pt x="5854204" y="106730"/>
                  </a:lnTo>
                  <a:lnTo>
                    <a:pt x="5850039" y="106438"/>
                  </a:lnTo>
                  <a:lnTo>
                    <a:pt x="5847359" y="110756"/>
                  </a:lnTo>
                  <a:lnTo>
                    <a:pt x="5844819" y="112991"/>
                  </a:lnTo>
                  <a:lnTo>
                    <a:pt x="5847334" y="115697"/>
                  </a:lnTo>
                  <a:lnTo>
                    <a:pt x="5850204" y="117932"/>
                  </a:lnTo>
                  <a:lnTo>
                    <a:pt x="5853455" y="119684"/>
                  </a:lnTo>
                  <a:lnTo>
                    <a:pt x="5854954" y="120129"/>
                  </a:lnTo>
                  <a:lnTo>
                    <a:pt x="5857926" y="117157"/>
                  </a:lnTo>
                  <a:lnTo>
                    <a:pt x="5861951" y="114630"/>
                  </a:lnTo>
                  <a:close/>
                </a:path>
                <a:path w="6083300" h="988695">
                  <a:moveTo>
                    <a:pt x="5863285" y="75171"/>
                  </a:moveTo>
                  <a:lnTo>
                    <a:pt x="5861050" y="73240"/>
                  </a:lnTo>
                  <a:lnTo>
                    <a:pt x="5859564" y="70866"/>
                  </a:lnTo>
                  <a:lnTo>
                    <a:pt x="5856884" y="73545"/>
                  </a:lnTo>
                  <a:lnTo>
                    <a:pt x="5854954" y="75768"/>
                  </a:lnTo>
                  <a:lnTo>
                    <a:pt x="5854649" y="78155"/>
                  </a:lnTo>
                  <a:lnTo>
                    <a:pt x="5857329" y="79794"/>
                  </a:lnTo>
                  <a:lnTo>
                    <a:pt x="5858675" y="81280"/>
                  </a:lnTo>
                  <a:lnTo>
                    <a:pt x="5860161" y="79641"/>
                  </a:lnTo>
                  <a:lnTo>
                    <a:pt x="5862688" y="77851"/>
                  </a:lnTo>
                  <a:lnTo>
                    <a:pt x="5863285" y="75171"/>
                  </a:lnTo>
                  <a:close/>
                </a:path>
                <a:path w="6083300" h="988695">
                  <a:moveTo>
                    <a:pt x="5970194" y="3873"/>
                  </a:moveTo>
                  <a:lnTo>
                    <a:pt x="5967819" y="1638"/>
                  </a:lnTo>
                  <a:lnTo>
                    <a:pt x="5966777" y="0"/>
                  </a:lnTo>
                  <a:lnTo>
                    <a:pt x="5964161" y="2209"/>
                  </a:lnTo>
                  <a:lnTo>
                    <a:pt x="5961786" y="4648"/>
                  </a:lnTo>
                  <a:lnTo>
                    <a:pt x="5959627" y="7302"/>
                  </a:lnTo>
                  <a:lnTo>
                    <a:pt x="5959030" y="8191"/>
                  </a:lnTo>
                  <a:lnTo>
                    <a:pt x="5961113" y="10871"/>
                  </a:lnTo>
                  <a:lnTo>
                    <a:pt x="5962904" y="14884"/>
                  </a:lnTo>
                  <a:lnTo>
                    <a:pt x="5965520" y="11798"/>
                  </a:lnTo>
                  <a:lnTo>
                    <a:pt x="5967806" y="8470"/>
                  </a:lnTo>
                  <a:lnTo>
                    <a:pt x="5969749" y="4914"/>
                  </a:lnTo>
                  <a:lnTo>
                    <a:pt x="5970194" y="3873"/>
                  </a:lnTo>
                  <a:close/>
                </a:path>
                <a:path w="6083300" h="988695">
                  <a:moveTo>
                    <a:pt x="6038240" y="405206"/>
                  </a:moveTo>
                  <a:lnTo>
                    <a:pt x="6035865" y="403567"/>
                  </a:lnTo>
                  <a:lnTo>
                    <a:pt x="6034519" y="401929"/>
                  </a:lnTo>
                  <a:lnTo>
                    <a:pt x="6032589" y="403860"/>
                  </a:lnTo>
                  <a:lnTo>
                    <a:pt x="6029757" y="406247"/>
                  </a:lnTo>
                  <a:lnTo>
                    <a:pt x="6028563" y="409524"/>
                  </a:lnTo>
                  <a:lnTo>
                    <a:pt x="6030353" y="412051"/>
                  </a:lnTo>
                  <a:lnTo>
                    <a:pt x="6031700" y="415328"/>
                  </a:lnTo>
                  <a:lnTo>
                    <a:pt x="6035713" y="410108"/>
                  </a:lnTo>
                  <a:lnTo>
                    <a:pt x="6038240" y="408178"/>
                  </a:lnTo>
                  <a:lnTo>
                    <a:pt x="6038240" y="405206"/>
                  </a:lnTo>
                  <a:close/>
                </a:path>
                <a:path w="6083300" h="988695">
                  <a:moveTo>
                    <a:pt x="6068022" y="730008"/>
                  </a:moveTo>
                  <a:lnTo>
                    <a:pt x="6067603" y="725919"/>
                  </a:lnTo>
                  <a:lnTo>
                    <a:pt x="6066815" y="721906"/>
                  </a:lnTo>
                  <a:lnTo>
                    <a:pt x="6065647" y="717956"/>
                  </a:lnTo>
                  <a:lnTo>
                    <a:pt x="6063119" y="723315"/>
                  </a:lnTo>
                  <a:lnTo>
                    <a:pt x="6061621" y="725106"/>
                  </a:lnTo>
                  <a:lnTo>
                    <a:pt x="6061621" y="726884"/>
                  </a:lnTo>
                  <a:lnTo>
                    <a:pt x="6061989" y="729195"/>
                  </a:lnTo>
                  <a:lnTo>
                    <a:pt x="6062637" y="731431"/>
                  </a:lnTo>
                  <a:lnTo>
                    <a:pt x="6063564" y="733590"/>
                  </a:lnTo>
                  <a:lnTo>
                    <a:pt x="6065202" y="732396"/>
                  </a:lnTo>
                  <a:lnTo>
                    <a:pt x="6068022" y="731354"/>
                  </a:lnTo>
                  <a:lnTo>
                    <a:pt x="6068022" y="730008"/>
                  </a:lnTo>
                  <a:close/>
                </a:path>
                <a:path w="6083300" h="988695">
                  <a:moveTo>
                    <a:pt x="6082919" y="221208"/>
                  </a:moveTo>
                  <a:lnTo>
                    <a:pt x="6078448" y="218084"/>
                  </a:lnTo>
                  <a:lnTo>
                    <a:pt x="6078004" y="216001"/>
                  </a:lnTo>
                  <a:lnTo>
                    <a:pt x="6074130" y="215404"/>
                  </a:lnTo>
                  <a:lnTo>
                    <a:pt x="6072048" y="217043"/>
                  </a:lnTo>
                  <a:lnTo>
                    <a:pt x="6069965" y="217779"/>
                  </a:lnTo>
                  <a:lnTo>
                    <a:pt x="6070854" y="219570"/>
                  </a:lnTo>
                  <a:lnTo>
                    <a:pt x="6071451" y="222846"/>
                  </a:lnTo>
                  <a:lnTo>
                    <a:pt x="6072644" y="222846"/>
                  </a:lnTo>
                  <a:lnTo>
                    <a:pt x="6076124" y="222694"/>
                  </a:lnTo>
                  <a:lnTo>
                    <a:pt x="6079553" y="222148"/>
                  </a:lnTo>
                  <a:lnTo>
                    <a:pt x="6082919" y="221208"/>
                  </a:lnTo>
                  <a:close/>
                </a:path>
              </a:pathLst>
            </a:custGeom>
            <a:solidFill>
              <a:srgbClr val="AAC1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236500" y="9120034"/>
              <a:ext cx="5974715" cy="980440"/>
            </a:xfrm>
            <a:custGeom>
              <a:avLst/>
              <a:gdLst/>
              <a:ahLst/>
              <a:cxnLst/>
              <a:rect l="l" t="t" r="r" b="b"/>
              <a:pathLst>
                <a:path w="5974715" h="980440">
                  <a:moveTo>
                    <a:pt x="5816" y="6845"/>
                  </a:moveTo>
                  <a:lnTo>
                    <a:pt x="5219" y="5499"/>
                  </a:lnTo>
                  <a:lnTo>
                    <a:pt x="4914" y="3416"/>
                  </a:lnTo>
                  <a:lnTo>
                    <a:pt x="3136" y="2527"/>
                  </a:lnTo>
                  <a:lnTo>
                    <a:pt x="1346" y="4165"/>
                  </a:lnTo>
                  <a:lnTo>
                    <a:pt x="0" y="4165"/>
                  </a:lnTo>
                  <a:lnTo>
                    <a:pt x="2540" y="9525"/>
                  </a:lnTo>
                  <a:lnTo>
                    <a:pt x="5816" y="6845"/>
                  </a:lnTo>
                  <a:close/>
                </a:path>
                <a:path w="5974715" h="980440">
                  <a:moveTo>
                    <a:pt x="18910" y="47485"/>
                  </a:moveTo>
                  <a:lnTo>
                    <a:pt x="17703" y="46901"/>
                  </a:lnTo>
                  <a:lnTo>
                    <a:pt x="16471" y="46405"/>
                  </a:lnTo>
                  <a:lnTo>
                    <a:pt x="15189" y="45999"/>
                  </a:lnTo>
                  <a:lnTo>
                    <a:pt x="13258" y="48971"/>
                  </a:lnTo>
                  <a:lnTo>
                    <a:pt x="11620" y="52247"/>
                  </a:lnTo>
                  <a:lnTo>
                    <a:pt x="9829" y="55372"/>
                  </a:lnTo>
                  <a:lnTo>
                    <a:pt x="15049" y="57162"/>
                  </a:lnTo>
                  <a:lnTo>
                    <a:pt x="18910" y="47485"/>
                  </a:lnTo>
                  <a:close/>
                </a:path>
                <a:path w="5974715" h="980440">
                  <a:moveTo>
                    <a:pt x="192684" y="144386"/>
                  </a:moveTo>
                  <a:lnTo>
                    <a:pt x="190754" y="142760"/>
                  </a:lnTo>
                  <a:lnTo>
                    <a:pt x="190754" y="141414"/>
                  </a:lnTo>
                  <a:lnTo>
                    <a:pt x="185534" y="144246"/>
                  </a:lnTo>
                  <a:lnTo>
                    <a:pt x="188810" y="147218"/>
                  </a:lnTo>
                  <a:lnTo>
                    <a:pt x="189852" y="146621"/>
                  </a:lnTo>
                  <a:lnTo>
                    <a:pt x="191795" y="146177"/>
                  </a:lnTo>
                  <a:lnTo>
                    <a:pt x="192684" y="144386"/>
                  </a:lnTo>
                  <a:close/>
                </a:path>
                <a:path w="5974715" h="980440">
                  <a:moveTo>
                    <a:pt x="622261" y="442709"/>
                  </a:moveTo>
                  <a:lnTo>
                    <a:pt x="620179" y="440626"/>
                  </a:lnTo>
                  <a:lnTo>
                    <a:pt x="618540" y="441667"/>
                  </a:lnTo>
                  <a:lnTo>
                    <a:pt x="617207" y="441667"/>
                  </a:lnTo>
                  <a:lnTo>
                    <a:pt x="618693" y="446582"/>
                  </a:lnTo>
                  <a:lnTo>
                    <a:pt x="622261" y="444639"/>
                  </a:lnTo>
                  <a:lnTo>
                    <a:pt x="621969" y="443458"/>
                  </a:lnTo>
                  <a:lnTo>
                    <a:pt x="622261" y="442709"/>
                  </a:lnTo>
                  <a:close/>
                </a:path>
                <a:path w="5974715" h="980440">
                  <a:moveTo>
                    <a:pt x="623608" y="477989"/>
                  </a:moveTo>
                  <a:lnTo>
                    <a:pt x="622566" y="476948"/>
                  </a:lnTo>
                  <a:lnTo>
                    <a:pt x="621817" y="475310"/>
                  </a:lnTo>
                  <a:lnTo>
                    <a:pt x="619429" y="475005"/>
                  </a:lnTo>
                  <a:lnTo>
                    <a:pt x="618096" y="476948"/>
                  </a:lnTo>
                  <a:lnTo>
                    <a:pt x="616750" y="476948"/>
                  </a:lnTo>
                  <a:lnTo>
                    <a:pt x="620776" y="481266"/>
                  </a:lnTo>
                  <a:lnTo>
                    <a:pt x="621665" y="480225"/>
                  </a:lnTo>
                  <a:lnTo>
                    <a:pt x="622566" y="479031"/>
                  </a:lnTo>
                  <a:lnTo>
                    <a:pt x="623608" y="477989"/>
                  </a:lnTo>
                  <a:close/>
                </a:path>
                <a:path w="5974715" h="980440">
                  <a:moveTo>
                    <a:pt x="653084" y="437642"/>
                  </a:moveTo>
                  <a:lnTo>
                    <a:pt x="649808" y="438835"/>
                  </a:lnTo>
                  <a:lnTo>
                    <a:pt x="650252" y="439432"/>
                  </a:lnTo>
                  <a:lnTo>
                    <a:pt x="650557" y="439585"/>
                  </a:lnTo>
                  <a:lnTo>
                    <a:pt x="651751" y="441071"/>
                  </a:lnTo>
                  <a:lnTo>
                    <a:pt x="653084" y="440321"/>
                  </a:lnTo>
                  <a:lnTo>
                    <a:pt x="653084" y="437642"/>
                  </a:lnTo>
                  <a:close/>
                </a:path>
                <a:path w="5974715" h="980440">
                  <a:moveTo>
                    <a:pt x="698207" y="479628"/>
                  </a:moveTo>
                  <a:lnTo>
                    <a:pt x="696709" y="478434"/>
                  </a:lnTo>
                  <a:lnTo>
                    <a:pt x="695667" y="477240"/>
                  </a:lnTo>
                  <a:lnTo>
                    <a:pt x="692099" y="481863"/>
                  </a:lnTo>
                  <a:lnTo>
                    <a:pt x="695667" y="484238"/>
                  </a:lnTo>
                  <a:lnTo>
                    <a:pt x="696569" y="482752"/>
                  </a:lnTo>
                  <a:lnTo>
                    <a:pt x="698207" y="482003"/>
                  </a:lnTo>
                  <a:lnTo>
                    <a:pt x="698207" y="479628"/>
                  </a:lnTo>
                  <a:close/>
                </a:path>
                <a:path w="5974715" h="980440">
                  <a:moveTo>
                    <a:pt x="730669" y="445096"/>
                  </a:moveTo>
                  <a:lnTo>
                    <a:pt x="730072" y="443153"/>
                  </a:lnTo>
                  <a:lnTo>
                    <a:pt x="728281" y="442264"/>
                  </a:lnTo>
                  <a:lnTo>
                    <a:pt x="726643" y="444042"/>
                  </a:lnTo>
                  <a:lnTo>
                    <a:pt x="725309" y="444042"/>
                  </a:lnTo>
                  <a:lnTo>
                    <a:pt x="727532" y="449262"/>
                  </a:lnTo>
                  <a:lnTo>
                    <a:pt x="730669" y="446430"/>
                  </a:lnTo>
                  <a:lnTo>
                    <a:pt x="730669" y="445096"/>
                  </a:lnTo>
                  <a:close/>
                </a:path>
                <a:path w="5974715" h="980440">
                  <a:moveTo>
                    <a:pt x="1201940" y="621792"/>
                  </a:moveTo>
                  <a:lnTo>
                    <a:pt x="1201496" y="620445"/>
                  </a:lnTo>
                  <a:lnTo>
                    <a:pt x="1201191" y="618515"/>
                  </a:lnTo>
                  <a:lnTo>
                    <a:pt x="1199400" y="617321"/>
                  </a:lnTo>
                  <a:lnTo>
                    <a:pt x="1197622" y="618807"/>
                  </a:lnTo>
                  <a:lnTo>
                    <a:pt x="1196124" y="618807"/>
                  </a:lnTo>
                  <a:lnTo>
                    <a:pt x="1198511" y="624319"/>
                  </a:lnTo>
                  <a:lnTo>
                    <a:pt x="1201940" y="621792"/>
                  </a:lnTo>
                  <a:close/>
                </a:path>
                <a:path w="5974715" h="980440">
                  <a:moveTo>
                    <a:pt x="1234249" y="684453"/>
                  </a:moveTo>
                  <a:lnTo>
                    <a:pt x="1232344" y="683933"/>
                  </a:lnTo>
                  <a:lnTo>
                    <a:pt x="1230414" y="683691"/>
                  </a:lnTo>
                  <a:lnTo>
                    <a:pt x="1228445" y="683717"/>
                  </a:lnTo>
                  <a:lnTo>
                    <a:pt x="1227696" y="683869"/>
                  </a:lnTo>
                  <a:lnTo>
                    <a:pt x="1226807" y="686092"/>
                  </a:lnTo>
                  <a:lnTo>
                    <a:pt x="1226807" y="687438"/>
                  </a:lnTo>
                  <a:lnTo>
                    <a:pt x="1228648" y="688086"/>
                  </a:lnTo>
                  <a:lnTo>
                    <a:pt x="1230528" y="688581"/>
                  </a:lnTo>
                  <a:lnTo>
                    <a:pt x="1232458" y="688924"/>
                  </a:lnTo>
                  <a:lnTo>
                    <a:pt x="1232903" y="688924"/>
                  </a:lnTo>
                  <a:lnTo>
                    <a:pt x="1234249" y="686549"/>
                  </a:lnTo>
                  <a:lnTo>
                    <a:pt x="1234249" y="684453"/>
                  </a:lnTo>
                  <a:close/>
                </a:path>
                <a:path w="5974715" h="980440">
                  <a:moveTo>
                    <a:pt x="1239761" y="553008"/>
                  </a:moveTo>
                  <a:lnTo>
                    <a:pt x="1239164" y="551827"/>
                  </a:lnTo>
                  <a:lnTo>
                    <a:pt x="1238859" y="549744"/>
                  </a:lnTo>
                  <a:lnTo>
                    <a:pt x="1237373" y="549148"/>
                  </a:lnTo>
                  <a:lnTo>
                    <a:pt x="1235735" y="550633"/>
                  </a:lnTo>
                  <a:lnTo>
                    <a:pt x="1234541" y="550633"/>
                  </a:lnTo>
                  <a:lnTo>
                    <a:pt x="1236637" y="555548"/>
                  </a:lnTo>
                  <a:lnTo>
                    <a:pt x="1239761" y="553008"/>
                  </a:lnTo>
                  <a:close/>
                </a:path>
                <a:path w="5974715" h="980440">
                  <a:moveTo>
                    <a:pt x="1273556" y="480669"/>
                  </a:moveTo>
                  <a:lnTo>
                    <a:pt x="1272959" y="479323"/>
                  </a:lnTo>
                  <a:lnTo>
                    <a:pt x="1273263" y="475907"/>
                  </a:lnTo>
                  <a:lnTo>
                    <a:pt x="1270876" y="477393"/>
                  </a:lnTo>
                  <a:lnTo>
                    <a:pt x="1268793" y="477837"/>
                  </a:lnTo>
                  <a:lnTo>
                    <a:pt x="1268196" y="479920"/>
                  </a:lnTo>
                  <a:lnTo>
                    <a:pt x="1269682" y="481558"/>
                  </a:lnTo>
                  <a:lnTo>
                    <a:pt x="1269682" y="482904"/>
                  </a:lnTo>
                  <a:lnTo>
                    <a:pt x="1273556" y="480669"/>
                  </a:lnTo>
                  <a:close/>
                </a:path>
                <a:path w="5974715" h="980440">
                  <a:moveTo>
                    <a:pt x="1309446" y="590969"/>
                  </a:moveTo>
                  <a:lnTo>
                    <a:pt x="1307884" y="589851"/>
                  </a:lnTo>
                  <a:lnTo>
                    <a:pt x="1306195" y="588949"/>
                  </a:lnTo>
                  <a:lnTo>
                    <a:pt x="1303934" y="588149"/>
                  </a:lnTo>
                  <a:lnTo>
                    <a:pt x="1302296" y="591566"/>
                  </a:lnTo>
                  <a:lnTo>
                    <a:pt x="1303566" y="593013"/>
                  </a:lnTo>
                  <a:lnTo>
                    <a:pt x="1305001" y="594245"/>
                  </a:lnTo>
                  <a:lnTo>
                    <a:pt x="1306614" y="595287"/>
                  </a:lnTo>
                  <a:lnTo>
                    <a:pt x="1309446" y="590969"/>
                  </a:lnTo>
                  <a:close/>
                </a:path>
                <a:path w="5974715" h="980440">
                  <a:moveTo>
                    <a:pt x="1349641" y="587705"/>
                  </a:moveTo>
                  <a:lnTo>
                    <a:pt x="1345476" y="586359"/>
                  </a:lnTo>
                  <a:lnTo>
                    <a:pt x="1344587" y="587552"/>
                  </a:lnTo>
                  <a:lnTo>
                    <a:pt x="1342948" y="588594"/>
                  </a:lnTo>
                  <a:lnTo>
                    <a:pt x="1343545" y="590969"/>
                  </a:lnTo>
                  <a:lnTo>
                    <a:pt x="1345323" y="591718"/>
                  </a:lnTo>
                  <a:lnTo>
                    <a:pt x="1346517" y="592607"/>
                  </a:lnTo>
                  <a:lnTo>
                    <a:pt x="1349641" y="587705"/>
                  </a:lnTo>
                  <a:close/>
                </a:path>
                <a:path w="5974715" h="980440">
                  <a:moveTo>
                    <a:pt x="1636280" y="696671"/>
                  </a:moveTo>
                  <a:lnTo>
                    <a:pt x="1634490" y="695032"/>
                  </a:lnTo>
                  <a:lnTo>
                    <a:pt x="1634490" y="693839"/>
                  </a:lnTo>
                  <a:lnTo>
                    <a:pt x="1629727" y="696810"/>
                  </a:lnTo>
                  <a:lnTo>
                    <a:pt x="1632712" y="699350"/>
                  </a:lnTo>
                  <a:lnTo>
                    <a:pt x="1633601" y="698893"/>
                  </a:lnTo>
                  <a:lnTo>
                    <a:pt x="1635391" y="698157"/>
                  </a:lnTo>
                  <a:lnTo>
                    <a:pt x="1636280" y="696671"/>
                  </a:lnTo>
                  <a:close/>
                </a:path>
                <a:path w="5974715" h="980440">
                  <a:moveTo>
                    <a:pt x="1701495" y="697712"/>
                  </a:moveTo>
                  <a:lnTo>
                    <a:pt x="1699958" y="696645"/>
                  </a:lnTo>
                  <a:lnTo>
                    <a:pt x="1698320" y="695744"/>
                  </a:lnTo>
                  <a:lnTo>
                    <a:pt x="1696593" y="695032"/>
                  </a:lnTo>
                  <a:lnTo>
                    <a:pt x="1696135" y="694880"/>
                  </a:lnTo>
                  <a:lnTo>
                    <a:pt x="1694357" y="698157"/>
                  </a:lnTo>
                  <a:lnTo>
                    <a:pt x="1695653" y="699554"/>
                  </a:lnTo>
                  <a:lnTo>
                    <a:pt x="1697101" y="700798"/>
                  </a:lnTo>
                  <a:lnTo>
                    <a:pt x="1698675" y="701878"/>
                  </a:lnTo>
                  <a:lnTo>
                    <a:pt x="1701495" y="697712"/>
                  </a:lnTo>
                  <a:close/>
                </a:path>
                <a:path w="5974715" h="980440">
                  <a:moveTo>
                    <a:pt x="1747507" y="626402"/>
                  </a:moveTo>
                  <a:lnTo>
                    <a:pt x="1745564" y="625881"/>
                  </a:lnTo>
                  <a:lnTo>
                    <a:pt x="1743570" y="625627"/>
                  </a:lnTo>
                  <a:lnTo>
                    <a:pt x="1741551" y="625652"/>
                  </a:lnTo>
                  <a:lnTo>
                    <a:pt x="1740814" y="625805"/>
                  </a:lnTo>
                  <a:lnTo>
                    <a:pt x="1739912" y="628040"/>
                  </a:lnTo>
                  <a:lnTo>
                    <a:pt x="1739912" y="629386"/>
                  </a:lnTo>
                  <a:lnTo>
                    <a:pt x="1741741" y="630135"/>
                  </a:lnTo>
                  <a:lnTo>
                    <a:pt x="1743633" y="630682"/>
                  </a:lnTo>
                  <a:lnTo>
                    <a:pt x="1745576" y="631012"/>
                  </a:lnTo>
                  <a:lnTo>
                    <a:pt x="1746021" y="631012"/>
                  </a:lnTo>
                  <a:lnTo>
                    <a:pt x="1746618" y="628637"/>
                  </a:lnTo>
                  <a:lnTo>
                    <a:pt x="1747507" y="626402"/>
                  </a:lnTo>
                  <a:close/>
                </a:path>
                <a:path w="5974715" h="980440">
                  <a:moveTo>
                    <a:pt x="1965210" y="693089"/>
                  </a:moveTo>
                  <a:lnTo>
                    <a:pt x="1964753" y="690118"/>
                  </a:lnTo>
                  <a:lnTo>
                    <a:pt x="1960892" y="691007"/>
                  </a:lnTo>
                  <a:lnTo>
                    <a:pt x="1958060" y="692492"/>
                  </a:lnTo>
                  <a:lnTo>
                    <a:pt x="1956574" y="694283"/>
                  </a:lnTo>
                  <a:lnTo>
                    <a:pt x="1958352" y="696810"/>
                  </a:lnTo>
                  <a:lnTo>
                    <a:pt x="1961032" y="703961"/>
                  </a:lnTo>
                  <a:lnTo>
                    <a:pt x="1962721" y="700836"/>
                  </a:lnTo>
                  <a:lnTo>
                    <a:pt x="1964004" y="697560"/>
                  </a:lnTo>
                  <a:lnTo>
                    <a:pt x="1964905" y="694131"/>
                  </a:lnTo>
                  <a:lnTo>
                    <a:pt x="1965210" y="693089"/>
                  </a:lnTo>
                  <a:close/>
                </a:path>
                <a:path w="5974715" h="980440">
                  <a:moveTo>
                    <a:pt x="2173224" y="768718"/>
                  </a:moveTo>
                  <a:lnTo>
                    <a:pt x="2170544" y="765441"/>
                  </a:lnTo>
                  <a:lnTo>
                    <a:pt x="2169198" y="766038"/>
                  </a:lnTo>
                  <a:lnTo>
                    <a:pt x="2167267" y="766330"/>
                  </a:lnTo>
                  <a:lnTo>
                    <a:pt x="2166366" y="768121"/>
                  </a:lnTo>
                  <a:lnTo>
                    <a:pt x="2168004" y="769899"/>
                  </a:lnTo>
                  <a:lnTo>
                    <a:pt x="2168004" y="771245"/>
                  </a:lnTo>
                  <a:lnTo>
                    <a:pt x="2173224" y="768718"/>
                  </a:lnTo>
                  <a:close/>
                </a:path>
                <a:path w="5974715" h="980440">
                  <a:moveTo>
                    <a:pt x="2175002" y="803694"/>
                  </a:moveTo>
                  <a:lnTo>
                    <a:pt x="2173960" y="802957"/>
                  </a:lnTo>
                  <a:lnTo>
                    <a:pt x="2172779" y="801319"/>
                  </a:lnTo>
                  <a:lnTo>
                    <a:pt x="2170392" y="801903"/>
                  </a:lnTo>
                  <a:lnTo>
                    <a:pt x="2169795" y="803694"/>
                  </a:lnTo>
                  <a:lnTo>
                    <a:pt x="2168753" y="804887"/>
                  </a:lnTo>
                  <a:lnTo>
                    <a:pt x="2173668" y="807859"/>
                  </a:lnTo>
                  <a:lnTo>
                    <a:pt x="2175002" y="803694"/>
                  </a:lnTo>
                  <a:close/>
                </a:path>
                <a:path w="5974715" h="980440">
                  <a:moveTo>
                    <a:pt x="2348776" y="764997"/>
                  </a:moveTo>
                  <a:lnTo>
                    <a:pt x="2347328" y="763651"/>
                  </a:lnTo>
                  <a:lnTo>
                    <a:pt x="2345690" y="762609"/>
                  </a:lnTo>
                  <a:lnTo>
                    <a:pt x="2343861" y="761860"/>
                  </a:lnTo>
                  <a:lnTo>
                    <a:pt x="2343264" y="761720"/>
                  </a:lnTo>
                  <a:lnTo>
                    <a:pt x="2341029" y="763955"/>
                  </a:lnTo>
                  <a:lnTo>
                    <a:pt x="2341029" y="764844"/>
                  </a:lnTo>
                  <a:lnTo>
                    <a:pt x="2341816" y="767181"/>
                  </a:lnTo>
                  <a:lnTo>
                    <a:pt x="2342908" y="769366"/>
                  </a:lnTo>
                  <a:lnTo>
                    <a:pt x="2344305" y="771398"/>
                  </a:lnTo>
                  <a:lnTo>
                    <a:pt x="2348776" y="764997"/>
                  </a:lnTo>
                  <a:close/>
                </a:path>
                <a:path w="5974715" h="980440">
                  <a:moveTo>
                    <a:pt x="2362174" y="695629"/>
                  </a:moveTo>
                  <a:lnTo>
                    <a:pt x="2358009" y="692645"/>
                  </a:lnTo>
                  <a:lnTo>
                    <a:pt x="2356993" y="694270"/>
                  </a:lnTo>
                  <a:lnTo>
                    <a:pt x="2356104" y="695960"/>
                  </a:lnTo>
                  <a:lnTo>
                    <a:pt x="2355329" y="697712"/>
                  </a:lnTo>
                  <a:lnTo>
                    <a:pt x="2355329" y="698157"/>
                  </a:lnTo>
                  <a:lnTo>
                    <a:pt x="2358453" y="699795"/>
                  </a:lnTo>
                  <a:lnTo>
                    <a:pt x="2359888" y="698576"/>
                  </a:lnTo>
                  <a:lnTo>
                    <a:pt x="2361133" y="697191"/>
                  </a:lnTo>
                  <a:lnTo>
                    <a:pt x="2362174" y="695629"/>
                  </a:lnTo>
                  <a:close/>
                </a:path>
                <a:path w="5974715" h="980440">
                  <a:moveTo>
                    <a:pt x="2465209" y="732396"/>
                  </a:moveTo>
                  <a:lnTo>
                    <a:pt x="2461793" y="729564"/>
                  </a:lnTo>
                  <a:lnTo>
                    <a:pt x="2461044" y="730453"/>
                  </a:lnTo>
                  <a:lnTo>
                    <a:pt x="2459710" y="731202"/>
                  </a:lnTo>
                  <a:lnTo>
                    <a:pt x="2459405" y="733577"/>
                  </a:lnTo>
                  <a:lnTo>
                    <a:pt x="2461349" y="734923"/>
                  </a:lnTo>
                  <a:lnTo>
                    <a:pt x="2461349" y="736117"/>
                  </a:lnTo>
                  <a:lnTo>
                    <a:pt x="2465209" y="732396"/>
                  </a:lnTo>
                  <a:close/>
                </a:path>
                <a:path w="5974715" h="980440">
                  <a:moveTo>
                    <a:pt x="2502585" y="911923"/>
                  </a:moveTo>
                  <a:lnTo>
                    <a:pt x="2500693" y="911390"/>
                  </a:lnTo>
                  <a:lnTo>
                    <a:pt x="2498750" y="911148"/>
                  </a:lnTo>
                  <a:lnTo>
                    <a:pt x="2496782" y="911174"/>
                  </a:lnTo>
                  <a:lnTo>
                    <a:pt x="2495296" y="911326"/>
                  </a:lnTo>
                  <a:lnTo>
                    <a:pt x="2495296" y="914742"/>
                  </a:lnTo>
                  <a:lnTo>
                    <a:pt x="2497061" y="915517"/>
                  </a:lnTo>
                  <a:lnTo>
                    <a:pt x="2498902" y="916063"/>
                  </a:lnTo>
                  <a:lnTo>
                    <a:pt x="2500807" y="916381"/>
                  </a:lnTo>
                  <a:lnTo>
                    <a:pt x="2501252" y="916381"/>
                  </a:lnTo>
                  <a:lnTo>
                    <a:pt x="2502585" y="914006"/>
                  </a:lnTo>
                  <a:lnTo>
                    <a:pt x="2502585" y="911923"/>
                  </a:lnTo>
                  <a:close/>
                </a:path>
                <a:path w="5974715" h="980440">
                  <a:moveTo>
                    <a:pt x="2640330" y="112090"/>
                  </a:moveTo>
                  <a:lnTo>
                    <a:pt x="2639136" y="110604"/>
                  </a:lnTo>
                  <a:lnTo>
                    <a:pt x="2637790" y="109702"/>
                  </a:lnTo>
                  <a:lnTo>
                    <a:pt x="2635707" y="110299"/>
                  </a:lnTo>
                  <a:lnTo>
                    <a:pt x="2634958" y="112090"/>
                  </a:lnTo>
                  <a:lnTo>
                    <a:pt x="2634069" y="113284"/>
                  </a:lnTo>
                  <a:lnTo>
                    <a:pt x="2638831" y="116255"/>
                  </a:lnTo>
                  <a:lnTo>
                    <a:pt x="2639276" y="114922"/>
                  </a:lnTo>
                  <a:lnTo>
                    <a:pt x="2640330" y="113576"/>
                  </a:lnTo>
                  <a:lnTo>
                    <a:pt x="2640330" y="112090"/>
                  </a:lnTo>
                  <a:close/>
                </a:path>
                <a:path w="5974715" h="980440">
                  <a:moveTo>
                    <a:pt x="2646273" y="731494"/>
                  </a:moveTo>
                  <a:lnTo>
                    <a:pt x="2644597" y="730491"/>
                  </a:lnTo>
                  <a:lnTo>
                    <a:pt x="2642870" y="729589"/>
                  </a:lnTo>
                  <a:lnTo>
                    <a:pt x="2641066" y="728814"/>
                  </a:lnTo>
                  <a:lnTo>
                    <a:pt x="2640622" y="728814"/>
                  </a:lnTo>
                  <a:lnTo>
                    <a:pt x="2638983" y="732243"/>
                  </a:lnTo>
                  <a:lnTo>
                    <a:pt x="2640253" y="733679"/>
                  </a:lnTo>
                  <a:lnTo>
                    <a:pt x="2641689" y="734923"/>
                  </a:lnTo>
                  <a:lnTo>
                    <a:pt x="2643301" y="735965"/>
                  </a:lnTo>
                  <a:lnTo>
                    <a:pt x="2646273" y="731494"/>
                  </a:lnTo>
                  <a:close/>
                </a:path>
                <a:path w="5974715" h="980440">
                  <a:moveTo>
                    <a:pt x="2682468" y="701573"/>
                  </a:moveTo>
                  <a:lnTo>
                    <a:pt x="2678150" y="698449"/>
                  </a:lnTo>
                  <a:lnTo>
                    <a:pt x="2675763" y="702030"/>
                  </a:lnTo>
                  <a:lnTo>
                    <a:pt x="2676804" y="702767"/>
                  </a:lnTo>
                  <a:lnTo>
                    <a:pt x="2677845" y="704405"/>
                  </a:lnTo>
                  <a:lnTo>
                    <a:pt x="2680233" y="704113"/>
                  </a:lnTo>
                  <a:lnTo>
                    <a:pt x="2681274" y="702614"/>
                  </a:lnTo>
                  <a:lnTo>
                    <a:pt x="2682468" y="701573"/>
                  </a:lnTo>
                  <a:close/>
                </a:path>
                <a:path w="5974715" h="980440">
                  <a:moveTo>
                    <a:pt x="2685288" y="224180"/>
                  </a:moveTo>
                  <a:lnTo>
                    <a:pt x="2681274" y="217335"/>
                  </a:lnTo>
                  <a:lnTo>
                    <a:pt x="2679636" y="218528"/>
                  </a:lnTo>
                  <a:lnTo>
                    <a:pt x="2676804" y="218973"/>
                  </a:lnTo>
                  <a:lnTo>
                    <a:pt x="2676512" y="222846"/>
                  </a:lnTo>
                  <a:lnTo>
                    <a:pt x="2678290" y="225069"/>
                  </a:lnTo>
                  <a:lnTo>
                    <a:pt x="2679192" y="227164"/>
                  </a:lnTo>
                  <a:lnTo>
                    <a:pt x="2685288" y="224180"/>
                  </a:lnTo>
                  <a:close/>
                </a:path>
                <a:path w="5974715" h="980440">
                  <a:moveTo>
                    <a:pt x="2686926" y="194411"/>
                  </a:moveTo>
                  <a:lnTo>
                    <a:pt x="2686570" y="192620"/>
                  </a:lnTo>
                  <a:lnTo>
                    <a:pt x="2686024" y="190881"/>
                  </a:lnTo>
                  <a:lnTo>
                    <a:pt x="2685288" y="189204"/>
                  </a:lnTo>
                  <a:lnTo>
                    <a:pt x="2683319" y="189509"/>
                  </a:lnTo>
                  <a:lnTo>
                    <a:pt x="2681389" y="189953"/>
                  </a:lnTo>
                  <a:lnTo>
                    <a:pt x="2679484" y="190538"/>
                  </a:lnTo>
                  <a:lnTo>
                    <a:pt x="2679928" y="191884"/>
                  </a:lnTo>
                  <a:lnTo>
                    <a:pt x="2680830" y="194411"/>
                  </a:lnTo>
                  <a:lnTo>
                    <a:pt x="2682862" y="194691"/>
                  </a:lnTo>
                  <a:lnTo>
                    <a:pt x="2684894" y="194691"/>
                  </a:lnTo>
                  <a:lnTo>
                    <a:pt x="2686926" y="194411"/>
                  </a:lnTo>
                  <a:close/>
                </a:path>
                <a:path w="5974715" h="980440">
                  <a:moveTo>
                    <a:pt x="2689466" y="44056"/>
                  </a:moveTo>
                  <a:lnTo>
                    <a:pt x="2687955" y="42938"/>
                  </a:lnTo>
                  <a:lnTo>
                    <a:pt x="2686316" y="42049"/>
                  </a:lnTo>
                  <a:lnTo>
                    <a:pt x="2684551" y="41376"/>
                  </a:lnTo>
                  <a:lnTo>
                    <a:pt x="2684094" y="41236"/>
                  </a:lnTo>
                  <a:lnTo>
                    <a:pt x="2682316" y="44500"/>
                  </a:lnTo>
                  <a:lnTo>
                    <a:pt x="2683611" y="45948"/>
                  </a:lnTo>
                  <a:lnTo>
                    <a:pt x="2685059" y="47244"/>
                  </a:lnTo>
                  <a:lnTo>
                    <a:pt x="2686634" y="48374"/>
                  </a:lnTo>
                  <a:lnTo>
                    <a:pt x="2689466" y="44056"/>
                  </a:lnTo>
                  <a:close/>
                </a:path>
                <a:path w="5974715" h="980440">
                  <a:moveTo>
                    <a:pt x="2747530" y="940943"/>
                  </a:moveTo>
                  <a:lnTo>
                    <a:pt x="2742920" y="938568"/>
                  </a:lnTo>
                  <a:lnTo>
                    <a:pt x="2742476" y="939901"/>
                  </a:lnTo>
                  <a:lnTo>
                    <a:pt x="2741422" y="941539"/>
                  </a:lnTo>
                  <a:lnTo>
                    <a:pt x="2742019" y="943330"/>
                  </a:lnTo>
                  <a:lnTo>
                    <a:pt x="2743809" y="944372"/>
                  </a:lnTo>
                  <a:lnTo>
                    <a:pt x="2745003" y="944372"/>
                  </a:lnTo>
                  <a:lnTo>
                    <a:pt x="2747530" y="940943"/>
                  </a:lnTo>
                  <a:close/>
                </a:path>
                <a:path w="5974715" h="980440">
                  <a:moveTo>
                    <a:pt x="2750807" y="764997"/>
                  </a:moveTo>
                  <a:lnTo>
                    <a:pt x="2749613" y="764997"/>
                  </a:lnTo>
                  <a:lnTo>
                    <a:pt x="2746197" y="763651"/>
                  </a:lnTo>
                  <a:lnTo>
                    <a:pt x="2746197" y="766330"/>
                  </a:lnTo>
                  <a:lnTo>
                    <a:pt x="2745600" y="769162"/>
                  </a:lnTo>
                  <a:lnTo>
                    <a:pt x="2750058" y="769162"/>
                  </a:lnTo>
                  <a:lnTo>
                    <a:pt x="2750058" y="767080"/>
                  </a:lnTo>
                  <a:lnTo>
                    <a:pt x="2750807" y="764997"/>
                  </a:lnTo>
                  <a:close/>
                </a:path>
                <a:path w="5974715" h="980440">
                  <a:moveTo>
                    <a:pt x="2827490" y="771690"/>
                  </a:moveTo>
                  <a:lnTo>
                    <a:pt x="2825597" y="771169"/>
                  </a:lnTo>
                  <a:lnTo>
                    <a:pt x="2823654" y="770915"/>
                  </a:lnTo>
                  <a:lnTo>
                    <a:pt x="2821686" y="770940"/>
                  </a:lnTo>
                  <a:lnTo>
                    <a:pt x="2820936" y="770940"/>
                  </a:lnTo>
                  <a:lnTo>
                    <a:pt x="2820200" y="773328"/>
                  </a:lnTo>
                  <a:lnTo>
                    <a:pt x="2820200" y="774522"/>
                  </a:lnTo>
                  <a:lnTo>
                    <a:pt x="2822041" y="775208"/>
                  </a:lnTo>
                  <a:lnTo>
                    <a:pt x="2823934" y="775754"/>
                  </a:lnTo>
                  <a:lnTo>
                    <a:pt x="2825851" y="776160"/>
                  </a:lnTo>
                  <a:lnTo>
                    <a:pt x="2826562" y="774725"/>
                  </a:lnTo>
                  <a:lnTo>
                    <a:pt x="2827109" y="773239"/>
                  </a:lnTo>
                  <a:lnTo>
                    <a:pt x="2827490" y="771690"/>
                  </a:lnTo>
                  <a:close/>
                </a:path>
                <a:path w="5974715" h="980440">
                  <a:moveTo>
                    <a:pt x="2935147" y="763955"/>
                  </a:moveTo>
                  <a:lnTo>
                    <a:pt x="2933738" y="763168"/>
                  </a:lnTo>
                  <a:lnTo>
                    <a:pt x="2932239" y="762571"/>
                  </a:lnTo>
                  <a:lnTo>
                    <a:pt x="2930677" y="762165"/>
                  </a:lnTo>
                  <a:lnTo>
                    <a:pt x="2930106" y="764108"/>
                  </a:lnTo>
                  <a:lnTo>
                    <a:pt x="2929813" y="766089"/>
                  </a:lnTo>
                  <a:lnTo>
                    <a:pt x="2929788" y="768121"/>
                  </a:lnTo>
                  <a:lnTo>
                    <a:pt x="2929940" y="768858"/>
                  </a:lnTo>
                  <a:lnTo>
                    <a:pt x="2932176" y="769759"/>
                  </a:lnTo>
                  <a:lnTo>
                    <a:pt x="2933509" y="769759"/>
                  </a:lnTo>
                  <a:lnTo>
                    <a:pt x="2934258" y="767880"/>
                  </a:lnTo>
                  <a:lnTo>
                    <a:pt x="2934805" y="765949"/>
                  </a:lnTo>
                  <a:lnTo>
                    <a:pt x="2935147" y="763955"/>
                  </a:lnTo>
                  <a:close/>
                </a:path>
                <a:path w="5974715" h="980440">
                  <a:moveTo>
                    <a:pt x="2935744" y="123698"/>
                  </a:moveTo>
                  <a:lnTo>
                    <a:pt x="2935732" y="122161"/>
                  </a:lnTo>
                  <a:lnTo>
                    <a:pt x="2935630" y="120624"/>
                  </a:lnTo>
                  <a:lnTo>
                    <a:pt x="2935452" y="119087"/>
                  </a:lnTo>
                  <a:lnTo>
                    <a:pt x="2930537" y="119976"/>
                  </a:lnTo>
                  <a:lnTo>
                    <a:pt x="2930982" y="121323"/>
                  </a:lnTo>
                  <a:lnTo>
                    <a:pt x="2931426" y="122809"/>
                  </a:lnTo>
                  <a:lnTo>
                    <a:pt x="2932912" y="124599"/>
                  </a:lnTo>
                  <a:lnTo>
                    <a:pt x="2934551" y="123698"/>
                  </a:lnTo>
                  <a:lnTo>
                    <a:pt x="2935744" y="123698"/>
                  </a:lnTo>
                  <a:close/>
                </a:path>
                <a:path w="5974715" h="980440">
                  <a:moveTo>
                    <a:pt x="2968206" y="734771"/>
                  </a:moveTo>
                  <a:lnTo>
                    <a:pt x="2966720" y="733132"/>
                  </a:lnTo>
                  <a:lnTo>
                    <a:pt x="2965970" y="731939"/>
                  </a:lnTo>
                  <a:lnTo>
                    <a:pt x="2961055" y="735215"/>
                  </a:lnTo>
                  <a:lnTo>
                    <a:pt x="2964180" y="738047"/>
                  </a:lnTo>
                  <a:lnTo>
                    <a:pt x="2964929" y="737298"/>
                  </a:lnTo>
                  <a:lnTo>
                    <a:pt x="2967609" y="736561"/>
                  </a:lnTo>
                  <a:lnTo>
                    <a:pt x="2968206" y="734771"/>
                  </a:lnTo>
                  <a:close/>
                </a:path>
                <a:path w="5974715" h="980440">
                  <a:moveTo>
                    <a:pt x="2969095" y="766635"/>
                  </a:moveTo>
                  <a:lnTo>
                    <a:pt x="2965970" y="763803"/>
                  </a:lnTo>
                  <a:lnTo>
                    <a:pt x="2965081" y="764692"/>
                  </a:lnTo>
                  <a:lnTo>
                    <a:pt x="2963291" y="765289"/>
                  </a:lnTo>
                  <a:lnTo>
                    <a:pt x="2963291" y="767676"/>
                  </a:lnTo>
                  <a:lnTo>
                    <a:pt x="2964484" y="769010"/>
                  </a:lnTo>
                  <a:lnTo>
                    <a:pt x="2965221" y="770204"/>
                  </a:lnTo>
                  <a:lnTo>
                    <a:pt x="2969095" y="766635"/>
                  </a:lnTo>
                  <a:close/>
                </a:path>
                <a:path w="5974715" h="980440">
                  <a:moveTo>
                    <a:pt x="2977591" y="119976"/>
                  </a:moveTo>
                  <a:lnTo>
                    <a:pt x="2976689" y="118783"/>
                  </a:lnTo>
                  <a:lnTo>
                    <a:pt x="2976092" y="117005"/>
                  </a:lnTo>
                  <a:lnTo>
                    <a:pt x="2974009" y="116408"/>
                  </a:lnTo>
                  <a:lnTo>
                    <a:pt x="2970441" y="117297"/>
                  </a:lnTo>
                  <a:lnTo>
                    <a:pt x="2972219" y="119684"/>
                  </a:lnTo>
                  <a:lnTo>
                    <a:pt x="2973120" y="121462"/>
                  </a:lnTo>
                  <a:lnTo>
                    <a:pt x="2974911" y="122059"/>
                  </a:lnTo>
                  <a:lnTo>
                    <a:pt x="2976397" y="119976"/>
                  </a:lnTo>
                  <a:lnTo>
                    <a:pt x="2977591" y="119976"/>
                  </a:lnTo>
                  <a:close/>
                </a:path>
                <a:path w="5974715" h="980440">
                  <a:moveTo>
                    <a:pt x="3003791" y="85001"/>
                  </a:moveTo>
                  <a:lnTo>
                    <a:pt x="3003346" y="83807"/>
                  </a:lnTo>
                  <a:lnTo>
                    <a:pt x="3003346" y="81876"/>
                  </a:lnTo>
                  <a:lnTo>
                    <a:pt x="3001556" y="80975"/>
                  </a:lnTo>
                  <a:lnTo>
                    <a:pt x="3000070" y="82461"/>
                  </a:lnTo>
                  <a:lnTo>
                    <a:pt x="2998724" y="82461"/>
                  </a:lnTo>
                  <a:lnTo>
                    <a:pt x="3000667" y="87376"/>
                  </a:lnTo>
                  <a:lnTo>
                    <a:pt x="3003791" y="85001"/>
                  </a:lnTo>
                  <a:close/>
                </a:path>
                <a:path w="5974715" h="980440">
                  <a:moveTo>
                    <a:pt x="3007512" y="122504"/>
                  </a:moveTo>
                  <a:lnTo>
                    <a:pt x="3004388" y="119684"/>
                  </a:lnTo>
                  <a:lnTo>
                    <a:pt x="3003499" y="120726"/>
                  </a:lnTo>
                  <a:lnTo>
                    <a:pt x="3002000" y="121323"/>
                  </a:lnTo>
                  <a:lnTo>
                    <a:pt x="3002000" y="123698"/>
                  </a:lnTo>
                  <a:lnTo>
                    <a:pt x="3003791" y="124891"/>
                  </a:lnTo>
                  <a:lnTo>
                    <a:pt x="3003791" y="126085"/>
                  </a:lnTo>
                  <a:lnTo>
                    <a:pt x="3007512" y="122504"/>
                  </a:lnTo>
                  <a:close/>
                </a:path>
                <a:path w="5974715" h="980440">
                  <a:moveTo>
                    <a:pt x="3105493" y="39598"/>
                  </a:moveTo>
                  <a:lnTo>
                    <a:pt x="3104451" y="38849"/>
                  </a:lnTo>
                  <a:lnTo>
                    <a:pt x="3103702" y="37211"/>
                  </a:lnTo>
                  <a:lnTo>
                    <a:pt x="3101327" y="38100"/>
                  </a:lnTo>
                  <a:lnTo>
                    <a:pt x="3100578" y="39598"/>
                  </a:lnTo>
                  <a:lnTo>
                    <a:pt x="3099689" y="40640"/>
                  </a:lnTo>
                  <a:lnTo>
                    <a:pt x="3104007" y="43319"/>
                  </a:lnTo>
                  <a:lnTo>
                    <a:pt x="3104591" y="42113"/>
                  </a:lnTo>
                  <a:lnTo>
                    <a:pt x="3105086" y="40868"/>
                  </a:lnTo>
                  <a:lnTo>
                    <a:pt x="3105493" y="39598"/>
                  </a:lnTo>
                  <a:close/>
                </a:path>
                <a:path w="5974715" h="980440">
                  <a:moveTo>
                    <a:pt x="3121418" y="43611"/>
                  </a:moveTo>
                  <a:lnTo>
                    <a:pt x="3120529" y="42418"/>
                  </a:lnTo>
                  <a:lnTo>
                    <a:pt x="3119488" y="40640"/>
                  </a:lnTo>
                  <a:lnTo>
                    <a:pt x="3117697" y="40043"/>
                  </a:lnTo>
                  <a:lnTo>
                    <a:pt x="3116364" y="42125"/>
                  </a:lnTo>
                  <a:lnTo>
                    <a:pt x="3115018" y="42125"/>
                  </a:lnTo>
                  <a:lnTo>
                    <a:pt x="3115919" y="43319"/>
                  </a:lnTo>
                  <a:lnTo>
                    <a:pt x="3116961" y="45250"/>
                  </a:lnTo>
                  <a:lnTo>
                    <a:pt x="3118739" y="45554"/>
                  </a:lnTo>
                  <a:lnTo>
                    <a:pt x="3120237" y="43611"/>
                  </a:lnTo>
                  <a:lnTo>
                    <a:pt x="3121418" y="43611"/>
                  </a:lnTo>
                  <a:close/>
                </a:path>
                <a:path w="5974715" h="980440">
                  <a:moveTo>
                    <a:pt x="3294443" y="974890"/>
                  </a:moveTo>
                  <a:lnTo>
                    <a:pt x="3292208" y="971461"/>
                  </a:lnTo>
                  <a:lnTo>
                    <a:pt x="3288639" y="972350"/>
                  </a:lnTo>
                  <a:lnTo>
                    <a:pt x="3287153" y="974445"/>
                  </a:lnTo>
                  <a:lnTo>
                    <a:pt x="3284613" y="976668"/>
                  </a:lnTo>
                  <a:lnTo>
                    <a:pt x="3286849" y="978166"/>
                  </a:lnTo>
                  <a:lnTo>
                    <a:pt x="3288639" y="980389"/>
                  </a:lnTo>
                  <a:lnTo>
                    <a:pt x="3289833" y="979944"/>
                  </a:lnTo>
                  <a:lnTo>
                    <a:pt x="3291890" y="979131"/>
                  </a:lnTo>
                  <a:lnTo>
                    <a:pt x="3293326" y="977684"/>
                  </a:lnTo>
                  <a:lnTo>
                    <a:pt x="3294443" y="974890"/>
                  </a:lnTo>
                  <a:close/>
                </a:path>
                <a:path w="5974715" h="980440">
                  <a:moveTo>
                    <a:pt x="3321253" y="947788"/>
                  </a:moveTo>
                  <a:lnTo>
                    <a:pt x="3319310" y="946010"/>
                  </a:lnTo>
                  <a:lnTo>
                    <a:pt x="3319310" y="944816"/>
                  </a:lnTo>
                  <a:lnTo>
                    <a:pt x="3314103" y="947648"/>
                  </a:lnTo>
                  <a:lnTo>
                    <a:pt x="3317075" y="950620"/>
                  </a:lnTo>
                  <a:lnTo>
                    <a:pt x="3318421" y="950023"/>
                  </a:lnTo>
                  <a:lnTo>
                    <a:pt x="3320656" y="949286"/>
                  </a:lnTo>
                  <a:lnTo>
                    <a:pt x="3321253" y="947788"/>
                  </a:lnTo>
                  <a:close/>
                </a:path>
                <a:path w="5974715" h="980440">
                  <a:moveTo>
                    <a:pt x="3337331" y="730605"/>
                  </a:moveTo>
                  <a:lnTo>
                    <a:pt x="3334943" y="728967"/>
                  </a:lnTo>
                  <a:lnTo>
                    <a:pt x="3333610" y="726592"/>
                  </a:lnTo>
                  <a:lnTo>
                    <a:pt x="3329736" y="727176"/>
                  </a:lnTo>
                  <a:lnTo>
                    <a:pt x="3328251" y="729411"/>
                  </a:lnTo>
                  <a:lnTo>
                    <a:pt x="3326612" y="730897"/>
                  </a:lnTo>
                  <a:lnTo>
                    <a:pt x="3327946" y="732243"/>
                  </a:lnTo>
                  <a:lnTo>
                    <a:pt x="3328847" y="735076"/>
                  </a:lnTo>
                  <a:lnTo>
                    <a:pt x="3332721" y="734771"/>
                  </a:lnTo>
                  <a:lnTo>
                    <a:pt x="3334499" y="732688"/>
                  </a:lnTo>
                  <a:lnTo>
                    <a:pt x="3337331" y="730605"/>
                  </a:lnTo>
                  <a:close/>
                </a:path>
                <a:path w="5974715" h="980440">
                  <a:moveTo>
                    <a:pt x="3367405" y="911466"/>
                  </a:moveTo>
                  <a:lnTo>
                    <a:pt x="3365169" y="909980"/>
                  </a:lnTo>
                  <a:lnTo>
                    <a:pt x="3363391" y="907745"/>
                  </a:lnTo>
                  <a:lnTo>
                    <a:pt x="3361753" y="910882"/>
                  </a:lnTo>
                  <a:lnTo>
                    <a:pt x="3360115" y="913409"/>
                  </a:lnTo>
                  <a:lnTo>
                    <a:pt x="3360115" y="916089"/>
                  </a:lnTo>
                  <a:lnTo>
                    <a:pt x="3362795" y="917130"/>
                  </a:lnTo>
                  <a:lnTo>
                    <a:pt x="3364280" y="918324"/>
                  </a:lnTo>
                  <a:lnTo>
                    <a:pt x="3365322" y="916533"/>
                  </a:lnTo>
                  <a:lnTo>
                    <a:pt x="3367405" y="914146"/>
                  </a:lnTo>
                  <a:lnTo>
                    <a:pt x="3367405" y="911466"/>
                  </a:lnTo>
                  <a:close/>
                </a:path>
                <a:path w="5974715" h="980440">
                  <a:moveTo>
                    <a:pt x="3408210" y="879017"/>
                  </a:moveTo>
                  <a:lnTo>
                    <a:pt x="3404044" y="876185"/>
                  </a:lnTo>
                  <a:lnTo>
                    <a:pt x="3402901" y="877709"/>
                  </a:lnTo>
                  <a:lnTo>
                    <a:pt x="3401949" y="879348"/>
                  </a:lnTo>
                  <a:lnTo>
                    <a:pt x="3401212" y="881100"/>
                  </a:lnTo>
                  <a:lnTo>
                    <a:pt x="3401212" y="881405"/>
                  </a:lnTo>
                  <a:lnTo>
                    <a:pt x="3404489" y="883183"/>
                  </a:lnTo>
                  <a:lnTo>
                    <a:pt x="3405924" y="881976"/>
                  </a:lnTo>
                  <a:lnTo>
                    <a:pt x="3407168" y="880579"/>
                  </a:lnTo>
                  <a:lnTo>
                    <a:pt x="3408210" y="879017"/>
                  </a:lnTo>
                  <a:close/>
                </a:path>
                <a:path w="5974715" h="980440">
                  <a:moveTo>
                    <a:pt x="4212425" y="618210"/>
                  </a:moveTo>
                  <a:lnTo>
                    <a:pt x="4209897" y="615086"/>
                  </a:lnTo>
                  <a:lnTo>
                    <a:pt x="4206316" y="618959"/>
                  </a:lnTo>
                  <a:lnTo>
                    <a:pt x="4207510" y="619709"/>
                  </a:lnTo>
                  <a:lnTo>
                    <a:pt x="4208996" y="620890"/>
                  </a:lnTo>
                  <a:lnTo>
                    <a:pt x="4210786" y="620890"/>
                  </a:lnTo>
                  <a:lnTo>
                    <a:pt x="4211536" y="619252"/>
                  </a:lnTo>
                  <a:lnTo>
                    <a:pt x="4212425" y="618210"/>
                  </a:lnTo>
                  <a:close/>
                </a:path>
                <a:path w="5974715" h="980440">
                  <a:moveTo>
                    <a:pt x="4706328" y="260946"/>
                  </a:moveTo>
                  <a:lnTo>
                    <a:pt x="4700968" y="261988"/>
                  </a:lnTo>
                  <a:lnTo>
                    <a:pt x="4701413" y="263334"/>
                  </a:lnTo>
                  <a:lnTo>
                    <a:pt x="4701718" y="264820"/>
                  </a:lnTo>
                  <a:lnTo>
                    <a:pt x="4703203" y="266611"/>
                  </a:lnTo>
                  <a:lnTo>
                    <a:pt x="4704994" y="265709"/>
                  </a:lnTo>
                  <a:lnTo>
                    <a:pt x="4706328" y="265709"/>
                  </a:lnTo>
                  <a:lnTo>
                    <a:pt x="4706328" y="260946"/>
                  </a:lnTo>
                  <a:close/>
                </a:path>
                <a:path w="5974715" h="980440">
                  <a:moveTo>
                    <a:pt x="4741176" y="298462"/>
                  </a:moveTo>
                  <a:lnTo>
                    <a:pt x="4738789" y="296532"/>
                  </a:lnTo>
                  <a:lnTo>
                    <a:pt x="4736858" y="293992"/>
                  </a:lnTo>
                  <a:lnTo>
                    <a:pt x="4734776" y="296532"/>
                  </a:lnTo>
                  <a:lnTo>
                    <a:pt x="4732083" y="298310"/>
                  </a:lnTo>
                  <a:lnTo>
                    <a:pt x="4732388" y="301586"/>
                  </a:lnTo>
                  <a:lnTo>
                    <a:pt x="4734915" y="303072"/>
                  </a:lnTo>
                  <a:lnTo>
                    <a:pt x="4736554" y="304711"/>
                  </a:lnTo>
                  <a:lnTo>
                    <a:pt x="4738040" y="303072"/>
                  </a:lnTo>
                  <a:lnTo>
                    <a:pt x="4740872" y="301434"/>
                  </a:lnTo>
                  <a:lnTo>
                    <a:pt x="4741176" y="298462"/>
                  </a:lnTo>
                  <a:close/>
                </a:path>
                <a:path w="5974715" h="980440">
                  <a:moveTo>
                    <a:pt x="4742954" y="268097"/>
                  </a:moveTo>
                  <a:lnTo>
                    <a:pt x="4740275" y="263779"/>
                  </a:lnTo>
                  <a:lnTo>
                    <a:pt x="4738675" y="264820"/>
                  </a:lnTo>
                  <a:lnTo>
                    <a:pt x="4737227" y="266065"/>
                  </a:lnTo>
                  <a:lnTo>
                    <a:pt x="4735957" y="267500"/>
                  </a:lnTo>
                  <a:lnTo>
                    <a:pt x="4735665" y="267944"/>
                  </a:lnTo>
                  <a:lnTo>
                    <a:pt x="4737900" y="270776"/>
                  </a:lnTo>
                  <a:lnTo>
                    <a:pt x="4739691" y="270090"/>
                  </a:lnTo>
                  <a:lnTo>
                    <a:pt x="4741380" y="269189"/>
                  </a:lnTo>
                  <a:lnTo>
                    <a:pt x="4742954" y="268097"/>
                  </a:lnTo>
                  <a:close/>
                </a:path>
                <a:path w="5974715" h="980440">
                  <a:moveTo>
                    <a:pt x="4750994" y="8636"/>
                  </a:moveTo>
                  <a:lnTo>
                    <a:pt x="4749368" y="7886"/>
                  </a:lnTo>
                  <a:lnTo>
                    <a:pt x="4749368" y="5651"/>
                  </a:lnTo>
                  <a:lnTo>
                    <a:pt x="4747272" y="5054"/>
                  </a:lnTo>
                  <a:lnTo>
                    <a:pt x="4745939" y="7137"/>
                  </a:lnTo>
                  <a:lnTo>
                    <a:pt x="4744593" y="7137"/>
                  </a:lnTo>
                  <a:lnTo>
                    <a:pt x="4745494" y="8331"/>
                  </a:lnTo>
                  <a:lnTo>
                    <a:pt x="4746536" y="10121"/>
                  </a:lnTo>
                  <a:lnTo>
                    <a:pt x="4748314" y="10718"/>
                  </a:lnTo>
                  <a:lnTo>
                    <a:pt x="4749812" y="9372"/>
                  </a:lnTo>
                  <a:lnTo>
                    <a:pt x="4750994" y="8636"/>
                  </a:lnTo>
                  <a:close/>
                </a:path>
                <a:path w="5974715" h="980440">
                  <a:moveTo>
                    <a:pt x="4771847" y="224624"/>
                  </a:moveTo>
                  <a:lnTo>
                    <a:pt x="4769320" y="220167"/>
                  </a:lnTo>
                  <a:lnTo>
                    <a:pt x="4767707" y="221208"/>
                  </a:lnTo>
                  <a:lnTo>
                    <a:pt x="4766272" y="222440"/>
                  </a:lnTo>
                  <a:lnTo>
                    <a:pt x="4765002" y="223888"/>
                  </a:lnTo>
                  <a:lnTo>
                    <a:pt x="4764697" y="224332"/>
                  </a:lnTo>
                  <a:lnTo>
                    <a:pt x="4766932" y="227164"/>
                  </a:lnTo>
                  <a:lnTo>
                    <a:pt x="4768659" y="226491"/>
                  </a:lnTo>
                  <a:lnTo>
                    <a:pt x="4770298" y="225653"/>
                  </a:lnTo>
                  <a:lnTo>
                    <a:pt x="4771847" y="224624"/>
                  </a:lnTo>
                  <a:close/>
                </a:path>
                <a:path w="5974715" h="980440">
                  <a:moveTo>
                    <a:pt x="4782871" y="8178"/>
                  </a:moveTo>
                  <a:lnTo>
                    <a:pt x="4781372" y="0"/>
                  </a:lnTo>
                  <a:lnTo>
                    <a:pt x="4772444" y="7886"/>
                  </a:lnTo>
                  <a:lnTo>
                    <a:pt x="4773777" y="8178"/>
                  </a:lnTo>
                  <a:lnTo>
                    <a:pt x="4782871" y="8178"/>
                  </a:lnTo>
                  <a:close/>
                </a:path>
                <a:path w="5974715" h="980440">
                  <a:moveTo>
                    <a:pt x="5072481" y="14592"/>
                  </a:moveTo>
                  <a:lnTo>
                    <a:pt x="5069802" y="8636"/>
                  </a:lnTo>
                  <a:lnTo>
                    <a:pt x="5068163" y="9817"/>
                  </a:lnTo>
                  <a:lnTo>
                    <a:pt x="5065623" y="10718"/>
                  </a:lnTo>
                  <a:lnTo>
                    <a:pt x="5064442" y="13995"/>
                  </a:lnTo>
                  <a:lnTo>
                    <a:pt x="5065928" y="16217"/>
                  </a:lnTo>
                  <a:lnTo>
                    <a:pt x="5066665" y="18161"/>
                  </a:lnTo>
                  <a:lnTo>
                    <a:pt x="5072481" y="14592"/>
                  </a:lnTo>
                  <a:close/>
                </a:path>
                <a:path w="5974715" h="980440">
                  <a:moveTo>
                    <a:pt x="5114620" y="42722"/>
                  </a:moveTo>
                  <a:lnTo>
                    <a:pt x="5113198" y="41935"/>
                  </a:lnTo>
                  <a:lnTo>
                    <a:pt x="5111712" y="41338"/>
                  </a:lnTo>
                  <a:lnTo>
                    <a:pt x="5110150" y="40932"/>
                  </a:lnTo>
                  <a:lnTo>
                    <a:pt x="5109629" y="42837"/>
                  </a:lnTo>
                  <a:lnTo>
                    <a:pt x="5109375" y="44767"/>
                  </a:lnTo>
                  <a:lnTo>
                    <a:pt x="5109400" y="46736"/>
                  </a:lnTo>
                  <a:lnTo>
                    <a:pt x="5109400" y="47485"/>
                  </a:lnTo>
                  <a:lnTo>
                    <a:pt x="5111788" y="48374"/>
                  </a:lnTo>
                  <a:lnTo>
                    <a:pt x="5112982" y="48374"/>
                  </a:lnTo>
                  <a:lnTo>
                    <a:pt x="5113731" y="46545"/>
                  </a:lnTo>
                  <a:lnTo>
                    <a:pt x="5114277" y="44665"/>
                  </a:lnTo>
                  <a:lnTo>
                    <a:pt x="5114620" y="42722"/>
                  </a:lnTo>
                  <a:close/>
                </a:path>
                <a:path w="5974715" h="980440">
                  <a:moveTo>
                    <a:pt x="5173142" y="5499"/>
                  </a:moveTo>
                  <a:lnTo>
                    <a:pt x="5170005" y="2679"/>
                  </a:lnTo>
                  <a:lnTo>
                    <a:pt x="5168963" y="3568"/>
                  </a:lnTo>
                  <a:lnTo>
                    <a:pt x="5167325" y="4318"/>
                  </a:lnTo>
                  <a:lnTo>
                    <a:pt x="5167033" y="6692"/>
                  </a:lnTo>
                  <a:lnTo>
                    <a:pt x="5168227" y="8191"/>
                  </a:lnTo>
                  <a:lnTo>
                    <a:pt x="5168963" y="9372"/>
                  </a:lnTo>
                  <a:lnTo>
                    <a:pt x="5173142" y="5499"/>
                  </a:lnTo>
                  <a:close/>
                </a:path>
                <a:path w="5974715" h="980440">
                  <a:moveTo>
                    <a:pt x="5683275" y="226568"/>
                  </a:moveTo>
                  <a:lnTo>
                    <a:pt x="5682234" y="225666"/>
                  </a:lnTo>
                  <a:lnTo>
                    <a:pt x="5680888" y="224028"/>
                  </a:lnTo>
                  <a:lnTo>
                    <a:pt x="5679097" y="224028"/>
                  </a:lnTo>
                  <a:lnTo>
                    <a:pt x="5677916" y="225526"/>
                  </a:lnTo>
                  <a:lnTo>
                    <a:pt x="5676722" y="226263"/>
                  </a:lnTo>
                  <a:lnTo>
                    <a:pt x="5681180" y="229844"/>
                  </a:lnTo>
                  <a:lnTo>
                    <a:pt x="5683275" y="226568"/>
                  </a:lnTo>
                  <a:close/>
                </a:path>
                <a:path w="5974715" h="980440">
                  <a:moveTo>
                    <a:pt x="5754001" y="115214"/>
                  </a:moveTo>
                  <a:lnTo>
                    <a:pt x="5753849" y="114617"/>
                  </a:lnTo>
                  <a:lnTo>
                    <a:pt x="5751614" y="113728"/>
                  </a:lnTo>
                  <a:lnTo>
                    <a:pt x="5750280" y="113728"/>
                  </a:lnTo>
                  <a:lnTo>
                    <a:pt x="5749595" y="115557"/>
                  </a:lnTo>
                  <a:lnTo>
                    <a:pt x="5749099" y="117449"/>
                  </a:lnTo>
                  <a:lnTo>
                    <a:pt x="5748782" y="119380"/>
                  </a:lnTo>
                  <a:lnTo>
                    <a:pt x="5748782" y="119824"/>
                  </a:lnTo>
                  <a:lnTo>
                    <a:pt x="5751169" y="120421"/>
                  </a:lnTo>
                  <a:lnTo>
                    <a:pt x="5753100" y="121170"/>
                  </a:lnTo>
                  <a:lnTo>
                    <a:pt x="5753684" y="119227"/>
                  </a:lnTo>
                  <a:lnTo>
                    <a:pt x="5753989" y="117246"/>
                  </a:lnTo>
                  <a:lnTo>
                    <a:pt x="5754001" y="115214"/>
                  </a:lnTo>
                  <a:close/>
                </a:path>
                <a:path w="5974715" h="980440">
                  <a:moveTo>
                    <a:pt x="5758015" y="410260"/>
                  </a:moveTo>
                  <a:lnTo>
                    <a:pt x="5757418" y="406387"/>
                  </a:lnTo>
                  <a:lnTo>
                    <a:pt x="5755195" y="404901"/>
                  </a:lnTo>
                  <a:lnTo>
                    <a:pt x="5753100" y="402374"/>
                  </a:lnTo>
                  <a:lnTo>
                    <a:pt x="5751322" y="404596"/>
                  </a:lnTo>
                  <a:lnTo>
                    <a:pt x="5748642" y="406539"/>
                  </a:lnTo>
                  <a:lnTo>
                    <a:pt x="5749379" y="407581"/>
                  </a:lnTo>
                  <a:lnTo>
                    <a:pt x="5750115" y="409816"/>
                  </a:lnTo>
                  <a:lnTo>
                    <a:pt x="5751614" y="411302"/>
                  </a:lnTo>
                  <a:lnTo>
                    <a:pt x="5754738" y="412343"/>
                  </a:lnTo>
                  <a:lnTo>
                    <a:pt x="5758015" y="410260"/>
                  </a:lnTo>
                  <a:close/>
                </a:path>
                <a:path w="5974715" h="980440">
                  <a:moveTo>
                    <a:pt x="5789879" y="588441"/>
                  </a:moveTo>
                  <a:lnTo>
                    <a:pt x="5787352" y="586206"/>
                  </a:lnTo>
                  <a:lnTo>
                    <a:pt x="5785269" y="586803"/>
                  </a:lnTo>
                  <a:lnTo>
                    <a:pt x="5782437" y="589191"/>
                  </a:lnTo>
                  <a:lnTo>
                    <a:pt x="5784824" y="590384"/>
                  </a:lnTo>
                  <a:lnTo>
                    <a:pt x="5786158" y="592162"/>
                  </a:lnTo>
                  <a:lnTo>
                    <a:pt x="5788241" y="591273"/>
                  </a:lnTo>
                  <a:lnTo>
                    <a:pt x="5788990" y="589635"/>
                  </a:lnTo>
                  <a:lnTo>
                    <a:pt x="5789879" y="588441"/>
                  </a:lnTo>
                  <a:close/>
                </a:path>
                <a:path w="5974715" h="980440">
                  <a:moveTo>
                    <a:pt x="5790031" y="443153"/>
                  </a:moveTo>
                  <a:lnTo>
                    <a:pt x="5789142" y="442264"/>
                  </a:lnTo>
                  <a:lnTo>
                    <a:pt x="5788101" y="440778"/>
                  </a:lnTo>
                  <a:lnTo>
                    <a:pt x="5786018" y="440778"/>
                  </a:lnTo>
                  <a:lnTo>
                    <a:pt x="5784824" y="442112"/>
                  </a:lnTo>
                  <a:lnTo>
                    <a:pt x="5783631" y="442861"/>
                  </a:lnTo>
                  <a:lnTo>
                    <a:pt x="5787656" y="446430"/>
                  </a:lnTo>
                  <a:lnTo>
                    <a:pt x="5790031" y="443153"/>
                  </a:lnTo>
                  <a:close/>
                </a:path>
                <a:path w="5974715" h="980440">
                  <a:moveTo>
                    <a:pt x="5790920" y="478282"/>
                  </a:moveTo>
                  <a:lnTo>
                    <a:pt x="5788241" y="475018"/>
                  </a:lnTo>
                  <a:lnTo>
                    <a:pt x="5786907" y="475602"/>
                  </a:lnTo>
                  <a:lnTo>
                    <a:pt x="5784824" y="475754"/>
                  </a:lnTo>
                  <a:lnTo>
                    <a:pt x="5783923" y="477837"/>
                  </a:lnTo>
                  <a:lnTo>
                    <a:pt x="5785561" y="479475"/>
                  </a:lnTo>
                  <a:lnTo>
                    <a:pt x="5785561" y="480822"/>
                  </a:lnTo>
                  <a:lnTo>
                    <a:pt x="5790920" y="478282"/>
                  </a:lnTo>
                  <a:close/>
                </a:path>
                <a:path w="5974715" h="980440">
                  <a:moveTo>
                    <a:pt x="5797029" y="77101"/>
                  </a:moveTo>
                  <a:lnTo>
                    <a:pt x="5794794" y="75171"/>
                  </a:lnTo>
                  <a:lnTo>
                    <a:pt x="5793308" y="72796"/>
                  </a:lnTo>
                  <a:lnTo>
                    <a:pt x="5790628" y="75476"/>
                  </a:lnTo>
                  <a:lnTo>
                    <a:pt x="5788698" y="77698"/>
                  </a:lnTo>
                  <a:lnTo>
                    <a:pt x="5788393" y="80086"/>
                  </a:lnTo>
                  <a:lnTo>
                    <a:pt x="5791073" y="81724"/>
                  </a:lnTo>
                  <a:lnTo>
                    <a:pt x="5792419" y="83210"/>
                  </a:lnTo>
                  <a:lnTo>
                    <a:pt x="5793905" y="81572"/>
                  </a:lnTo>
                  <a:lnTo>
                    <a:pt x="5796432" y="79781"/>
                  </a:lnTo>
                  <a:lnTo>
                    <a:pt x="5797029" y="77101"/>
                  </a:lnTo>
                  <a:close/>
                </a:path>
                <a:path w="5974715" h="980440">
                  <a:moveTo>
                    <a:pt x="5831433" y="221056"/>
                  </a:moveTo>
                  <a:lnTo>
                    <a:pt x="5828754" y="215696"/>
                  </a:lnTo>
                  <a:lnTo>
                    <a:pt x="5825477" y="218376"/>
                  </a:lnTo>
                  <a:lnTo>
                    <a:pt x="5826061" y="219710"/>
                  </a:lnTo>
                  <a:lnTo>
                    <a:pt x="5826518" y="221805"/>
                  </a:lnTo>
                  <a:lnTo>
                    <a:pt x="5828296" y="222694"/>
                  </a:lnTo>
                  <a:lnTo>
                    <a:pt x="5830087" y="221056"/>
                  </a:lnTo>
                  <a:lnTo>
                    <a:pt x="5831433" y="221056"/>
                  </a:lnTo>
                  <a:close/>
                </a:path>
                <a:path w="5974715" h="980440">
                  <a:moveTo>
                    <a:pt x="5865520" y="479475"/>
                  </a:moveTo>
                  <a:lnTo>
                    <a:pt x="5863742" y="478434"/>
                  </a:lnTo>
                  <a:lnTo>
                    <a:pt x="5862840" y="477240"/>
                  </a:lnTo>
                  <a:lnTo>
                    <a:pt x="5859577" y="482155"/>
                  </a:lnTo>
                  <a:lnTo>
                    <a:pt x="5863298" y="484238"/>
                  </a:lnTo>
                  <a:lnTo>
                    <a:pt x="5864034" y="482752"/>
                  </a:lnTo>
                  <a:lnTo>
                    <a:pt x="5865520" y="481558"/>
                  </a:lnTo>
                  <a:lnTo>
                    <a:pt x="5865520" y="479475"/>
                  </a:lnTo>
                  <a:close/>
                </a:path>
                <a:path w="5974715" h="980440">
                  <a:moveTo>
                    <a:pt x="5898883" y="445833"/>
                  </a:moveTo>
                  <a:lnTo>
                    <a:pt x="5894260" y="442861"/>
                  </a:lnTo>
                  <a:lnTo>
                    <a:pt x="5893816" y="444195"/>
                  </a:lnTo>
                  <a:lnTo>
                    <a:pt x="5892622" y="445985"/>
                  </a:lnTo>
                  <a:lnTo>
                    <a:pt x="5893219" y="447776"/>
                  </a:lnTo>
                  <a:lnTo>
                    <a:pt x="5895010" y="448360"/>
                  </a:lnTo>
                  <a:lnTo>
                    <a:pt x="5896051" y="449110"/>
                  </a:lnTo>
                  <a:lnTo>
                    <a:pt x="5898883" y="445833"/>
                  </a:lnTo>
                  <a:close/>
                </a:path>
                <a:path w="5974715" h="980440">
                  <a:moveTo>
                    <a:pt x="5899620" y="190385"/>
                  </a:moveTo>
                  <a:lnTo>
                    <a:pt x="5898883" y="189052"/>
                  </a:lnTo>
                  <a:lnTo>
                    <a:pt x="5898134" y="187121"/>
                  </a:lnTo>
                  <a:lnTo>
                    <a:pt x="5896343" y="186524"/>
                  </a:lnTo>
                  <a:lnTo>
                    <a:pt x="5894857" y="187858"/>
                  </a:lnTo>
                  <a:lnTo>
                    <a:pt x="5893663" y="188607"/>
                  </a:lnTo>
                  <a:lnTo>
                    <a:pt x="5896648" y="193522"/>
                  </a:lnTo>
                  <a:lnTo>
                    <a:pt x="5899620" y="190385"/>
                  </a:lnTo>
                  <a:close/>
                </a:path>
                <a:path w="5974715" h="980440">
                  <a:moveTo>
                    <a:pt x="5971997" y="800125"/>
                  </a:moveTo>
                  <a:lnTo>
                    <a:pt x="5971387" y="798906"/>
                  </a:lnTo>
                  <a:lnTo>
                    <a:pt x="5970841" y="797674"/>
                  </a:lnTo>
                  <a:lnTo>
                    <a:pt x="5970359" y="796404"/>
                  </a:lnTo>
                  <a:lnTo>
                    <a:pt x="5966041" y="799376"/>
                  </a:lnTo>
                  <a:lnTo>
                    <a:pt x="5966930" y="800417"/>
                  </a:lnTo>
                  <a:lnTo>
                    <a:pt x="5968123" y="801916"/>
                  </a:lnTo>
                  <a:lnTo>
                    <a:pt x="5969609" y="802500"/>
                  </a:lnTo>
                  <a:lnTo>
                    <a:pt x="5970943" y="800125"/>
                  </a:lnTo>
                  <a:lnTo>
                    <a:pt x="5971997" y="800125"/>
                  </a:lnTo>
                  <a:close/>
                </a:path>
                <a:path w="5974715" h="980440">
                  <a:moveTo>
                    <a:pt x="5971997" y="188747"/>
                  </a:moveTo>
                  <a:lnTo>
                    <a:pt x="5970359" y="187706"/>
                  </a:lnTo>
                  <a:lnTo>
                    <a:pt x="5969457" y="186524"/>
                  </a:lnTo>
                  <a:lnTo>
                    <a:pt x="5966180" y="191427"/>
                  </a:lnTo>
                  <a:lnTo>
                    <a:pt x="5969901" y="193370"/>
                  </a:lnTo>
                  <a:lnTo>
                    <a:pt x="5970651" y="192176"/>
                  </a:lnTo>
                  <a:lnTo>
                    <a:pt x="5971997" y="190842"/>
                  </a:lnTo>
                  <a:lnTo>
                    <a:pt x="5971997" y="188747"/>
                  </a:lnTo>
                  <a:close/>
                </a:path>
                <a:path w="5974715" h="980440">
                  <a:moveTo>
                    <a:pt x="5974524" y="346100"/>
                  </a:moveTo>
                  <a:lnTo>
                    <a:pt x="5973902" y="344157"/>
                  </a:lnTo>
                  <a:lnTo>
                    <a:pt x="5973051" y="342328"/>
                  </a:lnTo>
                  <a:lnTo>
                    <a:pt x="5971984" y="340588"/>
                  </a:lnTo>
                  <a:lnTo>
                    <a:pt x="5970359" y="341934"/>
                  </a:lnTo>
                  <a:lnTo>
                    <a:pt x="5967819" y="343712"/>
                  </a:lnTo>
                  <a:lnTo>
                    <a:pt x="5968720" y="345478"/>
                  </a:lnTo>
                  <a:lnTo>
                    <a:pt x="5969813" y="347116"/>
                  </a:lnTo>
                  <a:lnTo>
                    <a:pt x="5971095" y="348627"/>
                  </a:lnTo>
                  <a:lnTo>
                    <a:pt x="5972289" y="347891"/>
                  </a:lnTo>
                  <a:lnTo>
                    <a:pt x="5974524" y="346100"/>
                  </a:lnTo>
                  <a:close/>
                </a:path>
              </a:pathLst>
            </a:custGeom>
            <a:solidFill>
              <a:srgbClr val="AAC1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206427" y="9128073"/>
              <a:ext cx="6035040" cy="1014094"/>
            </a:xfrm>
            <a:custGeom>
              <a:avLst/>
              <a:gdLst/>
              <a:ahLst/>
              <a:cxnLst/>
              <a:rect l="l" t="t" r="r" b="b"/>
              <a:pathLst>
                <a:path w="6035040" h="1014095">
                  <a:moveTo>
                    <a:pt x="4914" y="37211"/>
                  </a:moveTo>
                  <a:lnTo>
                    <a:pt x="4622" y="35420"/>
                  </a:lnTo>
                  <a:lnTo>
                    <a:pt x="2679" y="32600"/>
                  </a:lnTo>
                  <a:lnTo>
                    <a:pt x="1193" y="34975"/>
                  </a:lnTo>
                  <a:lnTo>
                    <a:pt x="0" y="36169"/>
                  </a:lnTo>
                  <a:lnTo>
                    <a:pt x="0" y="37960"/>
                  </a:lnTo>
                  <a:lnTo>
                    <a:pt x="1790" y="38696"/>
                  </a:lnTo>
                  <a:lnTo>
                    <a:pt x="2679" y="39598"/>
                  </a:lnTo>
                  <a:lnTo>
                    <a:pt x="3429" y="38557"/>
                  </a:lnTo>
                  <a:lnTo>
                    <a:pt x="4914" y="37211"/>
                  </a:lnTo>
                  <a:close/>
                </a:path>
                <a:path w="6035040" h="1014095">
                  <a:moveTo>
                    <a:pt x="5359" y="11010"/>
                  </a:moveTo>
                  <a:lnTo>
                    <a:pt x="5207" y="8928"/>
                  </a:lnTo>
                  <a:lnTo>
                    <a:pt x="2082" y="10121"/>
                  </a:lnTo>
                  <a:lnTo>
                    <a:pt x="3276" y="10718"/>
                  </a:lnTo>
                  <a:lnTo>
                    <a:pt x="2679" y="11607"/>
                  </a:lnTo>
                  <a:lnTo>
                    <a:pt x="3873" y="11899"/>
                  </a:lnTo>
                  <a:lnTo>
                    <a:pt x="5359" y="11010"/>
                  </a:lnTo>
                  <a:close/>
                </a:path>
                <a:path w="6035040" h="1014095">
                  <a:moveTo>
                    <a:pt x="82346" y="104495"/>
                  </a:moveTo>
                  <a:lnTo>
                    <a:pt x="80860" y="103009"/>
                  </a:lnTo>
                  <a:lnTo>
                    <a:pt x="80860" y="101815"/>
                  </a:lnTo>
                  <a:lnTo>
                    <a:pt x="79667" y="102412"/>
                  </a:lnTo>
                  <a:lnTo>
                    <a:pt x="77876" y="102565"/>
                  </a:lnTo>
                  <a:lnTo>
                    <a:pt x="77279" y="104648"/>
                  </a:lnTo>
                  <a:lnTo>
                    <a:pt x="77584" y="108216"/>
                  </a:lnTo>
                  <a:lnTo>
                    <a:pt x="79959" y="106730"/>
                  </a:lnTo>
                  <a:lnTo>
                    <a:pt x="81749" y="106286"/>
                  </a:lnTo>
                  <a:lnTo>
                    <a:pt x="82346" y="104495"/>
                  </a:lnTo>
                  <a:close/>
                </a:path>
                <a:path w="6035040" h="1014095">
                  <a:moveTo>
                    <a:pt x="218440" y="118935"/>
                  </a:moveTo>
                  <a:lnTo>
                    <a:pt x="215455" y="115963"/>
                  </a:lnTo>
                  <a:lnTo>
                    <a:pt x="214718" y="116852"/>
                  </a:lnTo>
                  <a:lnTo>
                    <a:pt x="213080" y="117741"/>
                  </a:lnTo>
                  <a:lnTo>
                    <a:pt x="213080" y="118783"/>
                  </a:lnTo>
                  <a:lnTo>
                    <a:pt x="213372" y="120103"/>
                  </a:lnTo>
                  <a:lnTo>
                    <a:pt x="214172" y="120942"/>
                  </a:lnTo>
                  <a:lnTo>
                    <a:pt x="215455" y="121323"/>
                  </a:lnTo>
                  <a:lnTo>
                    <a:pt x="216509" y="121323"/>
                  </a:lnTo>
                  <a:lnTo>
                    <a:pt x="217398" y="119824"/>
                  </a:lnTo>
                  <a:lnTo>
                    <a:pt x="218440" y="118935"/>
                  </a:lnTo>
                  <a:close/>
                </a:path>
                <a:path w="6035040" h="1014095">
                  <a:moveTo>
                    <a:pt x="218592" y="183845"/>
                  </a:moveTo>
                  <a:lnTo>
                    <a:pt x="217093" y="182651"/>
                  </a:lnTo>
                  <a:lnTo>
                    <a:pt x="215607" y="185775"/>
                  </a:lnTo>
                  <a:lnTo>
                    <a:pt x="216357" y="185775"/>
                  </a:lnTo>
                  <a:lnTo>
                    <a:pt x="216801" y="186067"/>
                  </a:lnTo>
                  <a:lnTo>
                    <a:pt x="218592" y="185470"/>
                  </a:lnTo>
                  <a:lnTo>
                    <a:pt x="218592" y="183845"/>
                  </a:lnTo>
                  <a:close/>
                </a:path>
                <a:path w="6035040" h="1014095">
                  <a:moveTo>
                    <a:pt x="407390" y="72783"/>
                  </a:moveTo>
                  <a:lnTo>
                    <a:pt x="406501" y="72047"/>
                  </a:lnTo>
                  <a:lnTo>
                    <a:pt x="406501" y="71297"/>
                  </a:lnTo>
                  <a:lnTo>
                    <a:pt x="404418" y="71450"/>
                  </a:lnTo>
                  <a:lnTo>
                    <a:pt x="405612" y="74726"/>
                  </a:lnTo>
                  <a:lnTo>
                    <a:pt x="406209" y="74282"/>
                  </a:lnTo>
                  <a:lnTo>
                    <a:pt x="407098" y="73977"/>
                  </a:lnTo>
                  <a:lnTo>
                    <a:pt x="407390" y="72783"/>
                  </a:lnTo>
                  <a:close/>
                </a:path>
                <a:path w="6035040" h="1014095">
                  <a:moveTo>
                    <a:pt x="440893" y="183692"/>
                  </a:moveTo>
                  <a:lnTo>
                    <a:pt x="437616" y="183692"/>
                  </a:lnTo>
                  <a:lnTo>
                    <a:pt x="437616" y="185623"/>
                  </a:lnTo>
                  <a:lnTo>
                    <a:pt x="440893" y="185623"/>
                  </a:lnTo>
                  <a:lnTo>
                    <a:pt x="440893" y="183692"/>
                  </a:lnTo>
                  <a:close/>
                </a:path>
                <a:path w="6035040" h="1014095">
                  <a:moveTo>
                    <a:pt x="509397" y="437197"/>
                  </a:moveTo>
                  <a:lnTo>
                    <a:pt x="508723" y="436245"/>
                  </a:lnTo>
                  <a:lnTo>
                    <a:pt x="507987" y="435343"/>
                  </a:lnTo>
                  <a:lnTo>
                    <a:pt x="507161" y="434517"/>
                  </a:lnTo>
                  <a:lnTo>
                    <a:pt x="505523" y="435559"/>
                  </a:lnTo>
                  <a:lnTo>
                    <a:pt x="506298" y="436448"/>
                  </a:lnTo>
                  <a:lnTo>
                    <a:pt x="506996" y="437388"/>
                  </a:lnTo>
                  <a:lnTo>
                    <a:pt x="507606" y="438391"/>
                  </a:lnTo>
                  <a:lnTo>
                    <a:pt x="509397" y="437197"/>
                  </a:lnTo>
                  <a:close/>
                </a:path>
                <a:path w="6035040" h="1014095">
                  <a:moveTo>
                    <a:pt x="649655" y="499427"/>
                  </a:moveTo>
                  <a:lnTo>
                    <a:pt x="649363" y="497344"/>
                  </a:lnTo>
                  <a:lnTo>
                    <a:pt x="647725" y="497344"/>
                  </a:lnTo>
                  <a:lnTo>
                    <a:pt x="646823" y="500621"/>
                  </a:lnTo>
                  <a:lnTo>
                    <a:pt x="648919" y="500621"/>
                  </a:lnTo>
                  <a:lnTo>
                    <a:pt x="649211" y="499872"/>
                  </a:lnTo>
                  <a:lnTo>
                    <a:pt x="649655" y="499427"/>
                  </a:lnTo>
                  <a:close/>
                </a:path>
                <a:path w="6035040" h="1014095">
                  <a:moveTo>
                    <a:pt x="683158" y="429602"/>
                  </a:moveTo>
                  <a:lnTo>
                    <a:pt x="679881" y="430796"/>
                  </a:lnTo>
                  <a:lnTo>
                    <a:pt x="680326" y="431393"/>
                  </a:lnTo>
                  <a:lnTo>
                    <a:pt x="680631" y="431546"/>
                  </a:lnTo>
                  <a:lnTo>
                    <a:pt x="681824" y="433031"/>
                  </a:lnTo>
                  <a:lnTo>
                    <a:pt x="683158" y="432282"/>
                  </a:lnTo>
                  <a:lnTo>
                    <a:pt x="683158" y="429602"/>
                  </a:lnTo>
                  <a:close/>
                </a:path>
                <a:path w="6035040" h="1014095">
                  <a:moveTo>
                    <a:pt x="692988" y="508508"/>
                  </a:moveTo>
                  <a:lnTo>
                    <a:pt x="692099" y="507161"/>
                  </a:lnTo>
                  <a:lnTo>
                    <a:pt x="690016" y="507314"/>
                  </a:lnTo>
                  <a:lnTo>
                    <a:pt x="691197" y="510438"/>
                  </a:lnTo>
                  <a:lnTo>
                    <a:pt x="691794" y="509993"/>
                  </a:lnTo>
                  <a:lnTo>
                    <a:pt x="692696" y="509701"/>
                  </a:lnTo>
                  <a:lnTo>
                    <a:pt x="692988" y="508508"/>
                  </a:lnTo>
                  <a:close/>
                </a:path>
                <a:path w="6035040" h="1014095">
                  <a:moveTo>
                    <a:pt x="832662" y="434670"/>
                  </a:moveTo>
                  <a:lnTo>
                    <a:pt x="829983" y="434822"/>
                  </a:lnTo>
                  <a:lnTo>
                    <a:pt x="831164" y="437946"/>
                  </a:lnTo>
                  <a:lnTo>
                    <a:pt x="831621" y="437502"/>
                  </a:lnTo>
                  <a:lnTo>
                    <a:pt x="832662" y="437197"/>
                  </a:lnTo>
                  <a:lnTo>
                    <a:pt x="832662" y="434670"/>
                  </a:lnTo>
                  <a:close/>
                </a:path>
                <a:path w="6035040" h="1014095">
                  <a:moveTo>
                    <a:pt x="833704" y="543039"/>
                  </a:moveTo>
                  <a:lnTo>
                    <a:pt x="832954" y="542290"/>
                  </a:lnTo>
                  <a:lnTo>
                    <a:pt x="832954" y="541553"/>
                  </a:lnTo>
                  <a:lnTo>
                    <a:pt x="830122" y="543344"/>
                  </a:lnTo>
                  <a:lnTo>
                    <a:pt x="831621" y="544677"/>
                  </a:lnTo>
                  <a:lnTo>
                    <a:pt x="832205" y="544385"/>
                  </a:lnTo>
                  <a:lnTo>
                    <a:pt x="832205" y="544233"/>
                  </a:lnTo>
                  <a:lnTo>
                    <a:pt x="833704" y="543039"/>
                  </a:lnTo>
                  <a:close/>
                </a:path>
                <a:path w="6035040" h="1014095">
                  <a:moveTo>
                    <a:pt x="867803" y="547954"/>
                  </a:moveTo>
                  <a:lnTo>
                    <a:pt x="867498" y="545566"/>
                  </a:lnTo>
                  <a:lnTo>
                    <a:pt x="865860" y="545566"/>
                  </a:lnTo>
                  <a:lnTo>
                    <a:pt x="864971" y="548843"/>
                  </a:lnTo>
                  <a:lnTo>
                    <a:pt x="866902" y="548843"/>
                  </a:lnTo>
                  <a:lnTo>
                    <a:pt x="867206" y="548246"/>
                  </a:lnTo>
                  <a:lnTo>
                    <a:pt x="867803" y="547954"/>
                  </a:lnTo>
                  <a:close/>
                </a:path>
                <a:path w="6035040" h="1014095">
                  <a:moveTo>
                    <a:pt x="949401" y="542150"/>
                  </a:moveTo>
                  <a:lnTo>
                    <a:pt x="948258" y="541997"/>
                  </a:lnTo>
                  <a:lnTo>
                    <a:pt x="947115" y="541997"/>
                  </a:lnTo>
                  <a:lnTo>
                    <a:pt x="945972" y="542150"/>
                  </a:lnTo>
                  <a:lnTo>
                    <a:pt x="945972" y="543928"/>
                  </a:lnTo>
                  <a:lnTo>
                    <a:pt x="949401" y="543928"/>
                  </a:lnTo>
                  <a:lnTo>
                    <a:pt x="949401" y="542150"/>
                  </a:lnTo>
                  <a:close/>
                </a:path>
                <a:path w="6035040" h="1014095">
                  <a:moveTo>
                    <a:pt x="983043" y="468464"/>
                  </a:moveTo>
                  <a:lnTo>
                    <a:pt x="980363" y="468604"/>
                  </a:lnTo>
                  <a:lnTo>
                    <a:pt x="981557" y="471741"/>
                  </a:lnTo>
                  <a:lnTo>
                    <a:pt x="982154" y="471436"/>
                  </a:lnTo>
                  <a:lnTo>
                    <a:pt x="983043" y="471144"/>
                  </a:lnTo>
                  <a:lnTo>
                    <a:pt x="983043" y="468464"/>
                  </a:lnTo>
                  <a:close/>
                </a:path>
                <a:path w="6035040" h="1014095">
                  <a:moveTo>
                    <a:pt x="1012685" y="504926"/>
                  </a:moveTo>
                  <a:lnTo>
                    <a:pt x="1012532" y="502843"/>
                  </a:lnTo>
                  <a:lnTo>
                    <a:pt x="1009408" y="504037"/>
                  </a:lnTo>
                  <a:lnTo>
                    <a:pt x="1009853" y="504634"/>
                  </a:lnTo>
                  <a:lnTo>
                    <a:pt x="1010145" y="505523"/>
                  </a:lnTo>
                  <a:lnTo>
                    <a:pt x="1011339" y="505828"/>
                  </a:lnTo>
                  <a:lnTo>
                    <a:pt x="1012685" y="504926"/>
                  </a:lnTo>
                  <a:close/>
                </a:path>
                <a:path w="6035040" h="1014095">
                  <a:moveTo>
                    <a:pt x="1016254" y="516394"/>
                  </a:moveTo>
                  <a:lnTo>
                    <a:pt x="1012685" y="514756"/>
                  </a:lnTo>
                  <a:lnTo>
                    <a:pt x="1010589" y="518033"/>
                  </a:lnTo>
                  <a:lnTo>
                    <a:pt x="1011783" y="518629"/>
                  </a:lnTo>
                  <a:lnTo>
                    <a:pt x="1013269" y="519823"/>
                  </a:lnTo>
                  <a:lnTo>
                    <a:pt x="1015060" y="519226"/>
                  </a:lnTo>
                  <a:lnTo>
                    <a:pt x="1016254" y="517436"/>
                  </a:lnTo>
                  <a:lnTo>
                    <a:pt x="1016254" y="516394"/>
                  </a:lnTo>
                  <a:close/>
                </a:path>
                <a:path w="6035040" h="1014095">
                  <a:moveTo>
                    <a:pt x="1051687" y="571627"/>
                  </a:moveTo>
                  <a:lnTo>
                    <a:pt x="1051242" y="571030"/>
                  </a:lnTo>
                  <a:lnTo>
                    <a:pt x="1050950" y="570128"/>
                  </a:lnTo>
                  <a:lnTo>
                    <a:pt x="1049756" y="569836"/>
                  </a:lnTo>
                  <a:lnTo>
                    <a:pt x="1049007" y="570725"/>
                  </a:lnTo>
                  <a:lnTo>
                    <a:pt x="1048270" y="570725"/>
                  </a:lnTo>
                  <a:lnTo>
                    <a:pt x="1048410" y="572808"/>
                  </a:lnTo>
                  <a:lnTo>
                    <a:pt x="1051687" y="571627"/>
                  </a:lnTo>
                  <a:close/>
                </a:path>
                <a:path w="6035040" h="1014095">
                  <a:moveTo>
                    <a:pt x="1086231" y="582041"/>
                  </a:moveTo>
                  <a:lnTo>
                    <a:pt x="1084745" y="580250"/>
                  </a:lnTo>
                  <a:lnTo>
                    <a:pt x="1083106" y="579666"/>
                  </a:lnTo>
                  <a:lnTo>
                    <a:pt x="1083106" y="578916"/>
                  </a:lnTo>
                  <a:lnTo>
                    <a:pt x="1081913" y="580402"/>
                  </a:lnTo>
                  <a:lnTo>
                    <a:pt x="1084453" y="582637"/>
                  </a:lnTo>
                  <a:lnTo>
                    <a:pt x="1084745" y="582041"/>
                  </a:lnTo>
                  <a:lnTo>
                    <a:pt x="1086231" y="582041"/>
                  </a:lnTo>
                  <a:close/>
                </a:path>
                <a:path w="6035040" h="1014095">
                  <a:moveTo>
                    <a:pt x="1124204" y="542150"/>
                  </a:moveTo>
                  <a:lnTo>
                    <a:pt x="1122565" y="540956"/>
                  </a:lnTo>
                  <a:lnTo>
                    <a:pt x="1121232" y="544080"/>
                  </a:lnTo>
                  <a:lnTo>
                    <a:pt x="1121968" y="544080"/>
                  </a:lnTo>
                  <a:lnTo>
                    <a:pt x="1122413" y="544385"/>
                  </a:lnTo>
                  <a:lnTo>
                    <a:pt x="1124204" y="543788"/>
                  </a:lnTo>
                  <a:lnTo>
                    <a:pt x="1124204" y="542150"/>
                  </a:lnTo>
                  <a:close/>
                </a:path>
                <a:path w="6035040" h="1014095">
                  <a:moveTo>
                    <a:pt x="1196721" y="469950"/>
                  </a:moveTo>
                  <a:lnTo>
                    <a:pt x="1195832" y="468464"/>
                  </a:lnTo>
                  <a:lnTo>
                    <a:pt x="1193749" y="468604"/>
                  </a:lnTo>
                  <a:lnTo>
                    <a:pt x="1194930" y="471881"/>
                  </a:lnTo>
                  <a:lnTo>
                    <a:pt x="1195527" y="471436"/>
                  </a:lnTo>
                  <a:lnTo>
                    <a:pt x="1196428" y="471144"/>
                  </a:lnTo>
                  <a:lnTo>
                    <a:pt x="1196721" y="469950"/>
                  </a:lnTo>
                  <a:close/>
                </a:path>
                <a:path w="6035040" h="1014095">
                  <a:moveTo>
                    <a:pt x="1230515" y="543483"/>
                  </a:moveTo>
                  <a:lnTo>
                    <a:pt x="1230376" y="541401"/>
                  </a:lnTo>
                  <a:lnTo>
                    <a:pt x="1227251" y="542594"/>
                  </a:lnTo>
                  <a:lnTo>
                    <a:pt x="1227543" y="543191"/>
                  </a:lnTo>
                  <a:lnTo>
                    <a:pt x="1227836" y="544080"/>
                  </a:lnTo>
                  <a:lnTo>
                    <a:pt x="1229029" y="544385"/>
                  </a:lnTo>
                  <a:lnTo>
                    <a:pt x="1229779" y="543483"/>
                  </a:lnTo>
                  <a:lnTo>
                    <a:pt x="1230515" y="543483"/>
                  </a:lnTo>
                  <a:close/>
                </a:path>
                <a:path w="6035040" h="1014095">
                  <a:moveTo>
                    <a:pt x="1293799" y="504037"/>
                  </a:moveTo>
                  <a:lnTo>
                    <a:pt x="1293507" y="503440"/>
                  </a:lnTo>
                  <a:lnTo>
                    <a:pt x="1293507" y="502704"/>
                  </a:lnTo>
                  <a:lnTo>
                    <a:pt x="1290828" y="502704"/>
                  </a:lnTo>
                  <a:lnTo>
                    <a:pt x="1292466" y="505675"/>
                  </a:lnTo>
                  <a:lnTo>
                    <a:pt x="1293799" y="504037"/>
                  </a:lnTo>
                  <a:close/>
                </a:path>
                <a:path w="6035040" h="1014095">
                  <a:moveTo>
                    <a:pt x="1297076" y="584568"/>
                  </a:moveTo>
                  <a:lnTo>
                    <a:pt x="1293952" y="582485"/>
                  </a:lnTo>
                  <a:lnTo>
                    <a:pt x="1293063" y="583387"/>
                  </a:lnTo>
                  <a:lnTo>
                    <a:pt x="1290523" y="584568"/>
                  </a:lnTo>
                  <a:lnTo>
                    <a:pt x="1292618" y="586066"/>
                  </a:lnTo>
                  <a:lnTo>
                    <a:pt x="1293799" y="587552"/>
                  </a:lnTo>
                  <a:lnTo>
                    <a:pt x="1295590" y="587248"/>
                  </a:lnTo>
                  <a:lnTo>
                    <a:pt x="1296339" y="585609"/>
                  </a:lnTo>
                  <a:lnTo>
                    <a:pt x="1297076" y="584568"/>
                  </a:lnTo>
                  <a:close/>
                </a:path>
                <a:path w="6035040" h="1014095">
                  <a:moveTo>
                    <a:pt x="1298270" y="620153"/>
                  </a:moveTo>
                  <a:lnTo>
                    <a:pt x="1297978" y="619709"/>
                  </a:lnTo>
                  <a:lnTo>
                    <a:pt x="1297673" y="618807"/>
                  </a:lnTo>
                  <a:lnTo>
                    <a:pt x="1296479" y="618515"/>
                  </a:lnTo>
                  <a:lnTo>
                    <a:pt x="1295742" y="619404"/>
                  </a:lnTo>
                  <a:lnTo>
                    <a:pt x="1294993" y="619404"/>
                  </a:lnTo>
                  <a:lnTo>
                    <a:pt x="1295146" y="621487"/>
                  </a:lnTo>
                  <a:lnTo>
                    <a:pt x="1298270" y="620153"/>
                  </a:lnTo>
                  <a:close/>
                </a:path>
                <a:path w="6035040" h="1014095">
                  <a:moveTo>
                    <a:pt x="1337729" y="615683"/>
                  </a:moveTo>
                  <a:lnTo>
                    <a:pt x="1337132" y="613600"/>
                  </a:lnTo>
                  <a:lnTo>
                    <a:pt x="1335646" y="613600"/>
                  </a:lnTo>
                  <a:lnTo>
                    <a:pt x="1334757" y="616877"/>
                  </a:lnTo>
                  <a:lnTo>
                    <a:pt x="1336840" y="616877"/>
                  </a:lnTo>
                  <a:lnTo>
                    <a:pt x="1336992" y="616127"/>
                  </a:lnTo>
                  <a:lnTo>
                    <a:pt x="1337729" y="615683"/>
                  </a:lnTo>
                  <a:close/>
                </a:path>
                <a:path w="6035040" h="1014095">
                  <a:moveTo>
                    <a:pt x="1409801" y="441515"/>
                  </a:moveTo>
                  <a:lnTo>
                    <a:pt x="1409026" y="440690"/>
                  </a:lnTo>
                  <a:lnTo>
                    <a:pt x="1408176" y="439953"/>
                  </a:lnTo>
                  <a:lnTo>
                    <a:pt x="1407261" y="439280"/>
                  </a:lnTo>
                  <a:lnTo>
                    <a:pt x="1406080" y="440778"/>
                  </a:lnTo>
                  <a:lnTo>
                    <a:pt x="1408760" y="443001"/>
                  </a:lnTo>
                  <a:lnTo>
                    <a:pt x="1409065" y="442480"/>
                  </a:lnTo>
                  <a:lnTo>
                    <a:pt x="1409407" y="441985"/>
                  </a:lnTo>
                  <a:lnTo>
                    <a:pt x="1409801" y="441515"/>
                  </a:lnTo>
                  <a:close/>
                </a:path>
                <a:path w="6035040" h="1014095">
                  <a:moveTo>
                    <a:pt x="1419631" y="620293"/>
                  </a:moveTo>
                  <a:lnTo>
                    <a:pt x="1419377" y="619734"/>
                  </a:lnTo>
                  <a:lnTo>
                    <a:pt x="1419021" y="619239"/>
                  </a:lnTo>
                  <a:lnTo>
                    <a:pt x="1418590" y="618807"/>
                  </a:lnTo>
                  <a:lnTo>
                    <a:pt x="1416494" y="618807"/>
                  </a:lnTo>
                  <a:lnTo>
                    <a:pt x="1418132" y="621792"/>
                  </a:lnTo>
                  <a:lnTo>
                    <a:pt x="1419631" y="620293"/>
                  </a:lnTo>
                  <a:close/>
                </a:path>
                <a:path w="6035040" h="1014095">
                  <a:moveTo>
                    <a:pt x="1487525" y="619556"/>
                  </a:moveTo>
                  <a:lnTo>
                    <a:pt x="1485887" y="618515"/>
                  </a:lnTo>
                  <a:lnTo>
                    <a:pt x="1484401" y="621639"/>
                  </a:lnTo>
                  <a:lnTo>
                    <a:pt x="1485087" y="621766"/>
                  </a:lnTo>
                  <a:lnTo>
                    <a:pt x="1485785" y="621766"/>
                  </a:lnTo>
                  <a:lnTo>
                    <a:pt x="1486484" y="621639"/>
                  </a:lnTo>
                  <a:lnTo>
                    <a:pt x="1487525" y="621195"/>
                  </a:lnTo>
                  <a:lnTo>
                    <a:pt x="1487525" y="619556"/>
                  </a:lnTo>
                  <a:close/>
                </a:path>
                <a:path w="6035040" h="1014095">
                  <a:moveTo>
                    <a:pt x="1530705" y="615086"/>
                  </a:moveTo>
                  <a:lnTo>
                    <a:pt x="1529956" y="613600"/>
                  </a:lnTo>
                  <a:lnTo>
                    <a:pt x="1527276" y="613752"/>
                  </a:lnTo>
                  <a:lnTo>
                    <a:pt x="1528470" y="616877"/>
                  </a:lnTo>
                  <a:lnTo>
                    <a:pt x="1529067" y="616432"/>
                  </a:lnTo>
                  <a:lnTo>
                    <a:pt x="1529219" y="616280"/>
                  </a:lnTo>
                  <a:lnTo>
                    <a:pt x="1530705" y="615086"/>
                  </a:lnTo>
                  <a:close/>
                </a:path>
                <a:path w="6035040" h="1014095">
                  <a:moveTo>
                    <a:pt x="1593545" y="651116"/>
                  </a:moveTo>
                  <a:lnTo>
                    <a:pt x="1591462" y="649922"/>
                  </a:lnTo>
                  <a:lnTo>
                    <a:pt x="1591462" y="648728"/>
                  </a:lnTo>
                  <a:lnTo>
                    <a:pt x="1590421" y="649478"/>
                  </a:lnTo>
                  <a:lnTo>
                    <a:pt x="1588630" y="650074"/>
                  </a:lnTo>
                  <a:lnTo>
                    <a:pt x="1588325" y="652157"/>
                  </a:lnTo>
                  <a:lnTo>
                    <a:pt x="1589227" y="655129"/>
                  </a:lnTo>
                  <a:lnTo>
                    <a:pt x="1591310" y="653643"/>
                  </a:lnTo>
                  <a:lnTo>
                    <a:pt x="1592948" y="652894"/>
                  </a:lnTo>
                  <a:lnTo>
                    <a:pt x="1593545" y="651116"/>
                  </a:lnTo>
                  <a:close/>
                </a:path>
                <a:path w="6035040" h="1014095">
                  <a:moveTo>
                    <a:pt x="1705368" y="693242"/>
                  </a:moveTo>
                  <a:lnTo>
                    <a:pt x="1704619" y="691603"/>
                  </a:lnTo>
                  <a:lnTo>
                    <a:pt x="1701647" y="693394"/>
                  </a:lnTo>
                  <a:lnTo>
                    <a:pt x="1703285" y="694728"/>
                  </a:lnTo>
                  <a:lnTo>
                    <a:pt x="1703882" y="694436"/>
                  </a:lnTo>
                  <a:lnTo>
                    <a:pt x="1703882" y="694131"/>
                  </a:lnTo>
                  <a:lnTo>
                    <a:pt x="1705368" y="693242"/>
                  </a:lnTo>
                  <a:close/>
                </a:path>
                <a:path w="6035040" h="1014095">
                  <a:moveTo>
                    <a:pt x="1763445" y="689216"/>
                  </a:moveTo>
                  <a:lnTo>
                    <a:pt x="1763293" y="687438"/>
                  </a:lnTo>
                  <a:lnTo>
                    <a:pt x="1760016" y="687438"/>
                  </a:lnTo>
                  <a:lnTo>
                    <a:pt x="1760016" y="689216"/>
                  </a:lnTo>
                  <a:lnTo>
                    <a:pt x="1763445" y="689216"/>
                  </a:lnTo>
                  <a:close/>
                </a:path>
                <a:path w="6035040" h="1014095">
                  <a:moveTo>
                    <a:pt x="1773262" y="722858"/>
                  </a:moveTo>
                  <a:lnTo>
                    <a:pt x="1773123" y="720178"/>
                  </a:lnTo>
                  <a:lnTo>
                    <a:pt x="1769986" y="721372"/>
                  </a:lnTo>
                  <a:lnTo>
                    <a:pt x="1770291" y="721817"/>
                  </a:lnTo>
                  <a:lnTo>
                    <a:pt x="1770583" y="722122"/>
                  </a:lnTo>
                  <a:lnTo>
                    <a:pt x="1771777" y="723607"/>
                  </a:lnTo>
                  <a:lnTo>
                    <a:pt x="1773262" y="722858"/>
                  </a:lnTo>
                  <a:close/>
                </a:path>
                <a:path w="6035040" h="1014095">
                  <a:moveTo>
                    <a:pt x="2485161" y="750252"/>
                  </a:moveTo>
                  <a:lnTo>
                    <a:pt x="2483675" y="749058"/>
                  </a:lnTo>
                  <a:lnTo>
                    <a:pt x="2481440" y="751598"/>
                  </a:lnTo>
                  <a:lnTo>
                    <a:pt x="2482037" y="752640"/>
                  </a:lnTo>
                  <a:lnTo>
                    <a:pt x="2482926" y="752640"/>
                  </a:lnTo>
                  <a:lnTo>
                    <a:pt x="2483789" y="751954"/>
                  </a:lnTo>
                  <a:lnTo>
                    <a:pt x="2484539" y="751154"/>
                  </a:lnTo>
                  <a:lnTo>
                    <a:pt x="2485161" y="750252"/>
                  </a:lnTo>
                  <a:close/>
                </a:path>
                <a:path w="6035040" h="1014095">
                  <a:moveTo>
                    <a:pt x="2644635" y="150495"/>
                  </a:moveTo>
                  <a:lnTo>
                    <a:pt x="2644038" y="148704"/>
                  </a:lnTo>
                  <a:lnTo>
                    <a:pt x="2642552" y="148704"/>
                  </a:lnTo>
                  <a:lnTo>
                    <a:pt x="2641219" y="150202"/>
                  </a:lnTo>
                  <a:lnTo>
                    <a:pt x="2644343" y="151688"/>
                  </a:lnTo>
                  <a:lnTo>
                    <a:pt x="2644343" y="150939"/>
                  </a:lnTo>
                  <a:lnTo>
                    <a:pt x="2644635" y="150495"/>
                  </a:lnTo>
                  <a:close/>
                </a:path>
                <a:path w="6035040" h="1014095">
                  <a:moveTo>
                    <a:pt x="2678887" y="69062"/>
                  </a:moveTo>
                  <a:lnTo>
                    <a:pt x="2678315" y="68122"/>
                  </a:lnTo>
                  <a:lnTo>
                    <a:pt x="2677617" y="67284"/>
                  </a:lnTo>
                  <a:lnTo>
                    <a:pt x="2676804" y="66535"/>
                  </a:lnTo>
                  <a:lnTo>
                    <a:pt x="2675305" y="67437"/>
                  </a:lnTo>
                  <a:lnTo>
                    <a:pt x="2677249" y="70104"/>
                  </a:lnTo>
                  <a:lnTo>
                    <a:pt x="2678887" y="69062"/>
                  </a:lnTo>
                  <a:close/>
                </a:path>
                <a:path w="6035040" h="1014095">
                  <a:moveTo>
                    <a:pt x="2678887" y="49263"/>
                  </a:moveTo>
                  <a:lnTo>
                    <a:pt x="2678582" y="46888"/>
                  </a:lnTo>
                  <a:lnTo>
                    <a:pt x="2676944" y="46888"/>
                  </a:lnTo>
                  <a:lnTo>
                    <a:pt x="2676055" y="50165"/>
                  </a:lnTo>
                  <a:lnTo>
                    <a:pt x="2678138" y="50165"/>
                  </a:lnTo>
                  <a:lnTo>
                    <a:pt x="2678442" y="49568"/>
                  </a:lnTo>
                  <a:lnTo>
                    <a:pt x="2678887" y="49263"/>
                  </a:lnTo>
                  <a:close/>
                </a:path>
                <a:path w="6035040" h="1014095">
                  <a:moveTo>
                    <a:pt x="2746337" y="184886"/>
                  </a:moveTo>
                  <a:lnTo>
                    <a:pt x="2745892" y="184429"/>
                  </a:lnTo>
                  <a:lnTo>
                    <a:pt x="2745740" y="184137"/>
                  </a:lnTo>
                  <a:lnTo>
                    <a:pt x="2744546" y="182651"/>
                  </a:lnTo>
                  <a:lnTo>
                    <a:pt x="2743809" y="183388"/>
                  </a:lnTo>
                  <a:lnTo>
                    <a:pt x="2743060" y="183388"/>
                  </a:lnTo>
                  <a:lnTo>
                    <a:pt x="2743212" y="186067"/>
                  </a:lnTo>
                  <a:lnTo>
                    <a:pt x="2746337" y="184886"/>
                  </a:lnTo>
                  <a:close/>
                </a:path>
                <a:path w="6035040" h="1014095">
                  <a:moveTo>
                    <a:pt x="2780436" y="688924"/>
                  </a:moveTo>
                  <a:lnTo>
                    <a:pt x="2780284" y="686244"/>
                  </a:lnTo>
                  <a:lnTo>
                    <a:pt x="2777007" y="687438"/>
                  </a:lnTo>
                  <a:lnTo>
                    <a:pt x="2777452" y="687882"/>
                  </a:lnTo>
                  <a:lnTo>
                    <a:pt x="2777756" y="688924"/>
                  </a:lnTo>
                  <a:lnTo>
                    <a:pt x="2780436" y="688924"/>
                  </a:lnTo>
                  <a:close/>
                </a:path>
                <a:path w="6035040" h="1014095">
                  <a:moveTo>
                    <a:pt x="2857271" y="725398"/>
                  </a:moveTo>
                  <a:lnTo>
                    <a:pt x="2854287" y="727036"/>
                  </a:lnTo>
                  <a:lnTo>
                    <a:pt x="2855785" y="728370"/>
                  </a:lnTo>
                  <a:lnTo>
                    <a:pt x="2856522" y="728078"/>
                  </a:lnTo>
                  <a:lnTo>
                    <a:pt x="2857271" y="728078"/>
                  </a:lnTo>
                  <a:lnTo>
                    <a:pt x="2857271" y="725398"/>
                  </a:lnTo>
                  <a:close/>
                </a:path>
                <a:path w="6035040" h="1014095">
                  <a:moveTo>
                    <a:pt x="2951975" y="759040"/>
                  </a:moveTo>
                  <a:lnTo>
                    <a:pt x="2950032" y="755611"/>
                  </a:lnTo>
                  <a:lnTo>
                    <a:pt x="2948990" y="756361"/>
                  </a:lnTo>
                  <a:lnTo>
                    <a:pt x="2947200" y="757097"/>
                  </a:lnTo>
                  <a:lnTo>
                    <a:pt x="2946908" y="758888"/>
                  </a:lnTo>
                  <a:lnTo>
                    <a:pt x="2948990" y="760222"/>
                  </a:lnTo>
                  <a:lnTo>
                    <a:pt x="2948990" y="761276"/>
                  </a:lnTo>
                  <a:lnTo>
                    <a:pt x="2951975" y="759040"/>
                  </a:lnTo>
                  <a:close/>
                </a:path>
                <a:path w="6035040" h="1014095">
                  <a:moveTo>
                    <a:pt x="2963888" y="724052"/>
                  </a:moveTo>
                  <a:lnTo>
                    <a:pt x="2962389" y="722718"/>
                  </a:lnTo>
                  <a:lnTo>
                    <a:pt x="2962389" y="721372"/>
                  </a:lnTo>
                  <a:lnTo>
                    <a:pt x="2961195" y="722122"/>
                  </a:lnTo>
                  <a:lnTo>
                    <a:pt x="2959417" y="722274"/>
                  </a:lnTo>
                  <a:lnTo>
                    <a:pt x="2958820" y="724357"/>
                  </a:lnTo>
                  <a:lnTo>
                    <a:pt x="2959417" y="727633"/>
                  </a:lnTo>
                  <a:lnTo>
                    <a:pt x="2961500" y="726440"/>
                  </a:lnTo>
                  <a:lnTo>
                    <a:pt x="2963291" y="726135"/>
                  </a:lnTo>
                  <a:lnTo>
                    <a:pt x="2963888" y="724052"/>
                  </a:lnTo>
                  <a:close/>
                </a:path>
                <a:path w="6035040" h="1014095">
                  <a:moveTo>
                    <a:pt x="3027159" y="34086"/>
                  </a:moveTo>
                  <a:lnTo>
                    <a:pt x="3026029" y="33934"/>
                  </a:lnTo>
                  <a:lnTo>
                    <a:pt x="3024886" y="33934"/>
                  </a:lnTo>
                  <a:lnTo>
                    <a:pt x="3023743" y="34086"/>
                  </a:lnTo>
                  <a:lnTo>
                    <a:pt x="3023743" y="35877"/>
                  </a:lnTo>
                  <a:lnTo>
                    <a:pt x="3027159" y="35877"/>
                  </a:lnTo>
                  <a:lnTo>
                    <a:pt x="3027159" y="34086"/>
                  </a:lnTo>
                  <a:close/>
                </a:path>
                <a:path w="6035040" h="1014095">
                  <a:moveTo>
                    <a:pt x="3071393" y="731647"/>
                  </a:moveTo>
                  <a:lnTo>
                    <a:pt x="3070568" y="730770"/>
                  </a:lnTo>
                  <a:lnTo>
                    <a:pt x="3069666" y="729983"/>
                  </a:lnTo>
                  <a:lnTo>
                    <a:pt x="3068713" y="729259"/>
                  </a:lnTo>
                  <a:lnTo>
                    <a:pt x="3067215" y="731354"/>
                  </a:lnTo>
                  <a:lnTo>
                    <a:pt x="3070199" y="733132"/>
                  </a:lnTo>
                  <a:lnTo>
                    <a:pt x="3071393" y="731647"/>
                  </a:lnTo>
                  <a:close/>
                </a:path>
                <a:path w="6035040" h="1014095">
                  <a:moveTo>
                    <a:pt x="3104896" y="183692"/>
                  </a:moveTo>
                  <a:lnTo>
                    <a:pt x="3103257" y="182499"/>
                  </a:lnTo>
                  <a:lnTo>
                    <a:pt x="3101911" y="185623"/>
                  </a:lnTo>
                  <a:lnTo>
                    <a:pt x="3102508" y="185623"/>
                  </a:lnTo>
                  <a:lnTo>
                    <a:pt x="3102800" y="185928"/>
                  </a:lnTo>
                  <a:lnTo>
                    <a:pt x="3104896" y="185331"/>
                  </a:lnTo>
                  <a:lnTo>
                    <a:pt x="3104896" y="183692"/>
                  </a:lnTo>
                  <a:close/>
                </a:path>
                <a:path w="6035040" h="1014095">
                  <a:moveTo>
                    <a:pt x="3172942" y="9677"/>
                  </a:moveTo>
                  <a:lnTo>
                    <a:pt x="3172345" y="8928"/>
                  </a:lnTo>
                  <a:lnTo>
                    <a:pt x="3169958" y="8928"/>
                  </a:lnTo>
                  <a:lnTo>
                    <a:pt x="3171596" y="11899"/>
                  </a:lnTo>
                  <a:lnTo>
                    <a:pt x="3172942" y="10414"/>
                  </a:lnTo>
                  <a:lnTo>
                    <a:pt x="3172942" y="9677"/>
                  </a:lnTo>
                  <a:close/>
                </a:path>
                <a:path w="6035040" h="1014095">
                  <a:moveTo>
                    <a:pt x="3288931" y="1012253"/>
                  </a:moveTo>
                  <a:lnTo>
                    <a:pt x="3288195" y="1010754"/>
                  </a:lnTo>
                  <a:lnTo>
                    <a:pt x="3285502" y="1010907"/>
                  </a:lnTo>
                  <a:lnTo>
                    <a:pt x="3286556" y="1014031"/>
                  </a:lnTo>
                  <a:lnTo>
                    <a:pt x="3287141" y="1013587"/>
                  </a:lnTo>
                  <a:lnTo>
                    <a:pt x="3287445" y="1013434"/>
                  </a:lnTo>
                  <a:lnTo>
                    <a:pt x="3288931" y="1012253"/>
                  </a:lnTo>
                  <a:close/>
                </a:path>
                <a:path w="6035040" h="1014095">
                  <a:moveTo>
                    <a:pt x="4557865" y="509104"/>
                  </a:moveTo>
                  <a:lnTo>
                    <a:pt x="4557128" y="507466"/>
                  </a:lnTo>
                  <a:lnTo>
                    <a:pt x="4554144" y="509244"/>
                  </a:lnTo>
                  <a:lnTo>
                    <a:pt x="4555782" y="510590"/>
                  </a:lnTo>
                  <a:lnTo>
                    <a:pt x="4556379" y="510286"/>
                  </a:lnTo>
                  <a:lnTo>
                    <a:pt x="4556379" y="509993"/>
                  </a:lnTo>
                  <a:lnTo>
                    <a:pt x="4557865" y="509104"/>
                  </a:lnTo>
                  <a:close/>
                </a:path>
                <a:path w="6035040" h="1014095">
                  <a:moveTo>
                    <a:pt x="4803406" y="889"/>
                  </a:moveTo>
                  <a:lnTo>
                    <a:pt x="4802517" y="0"/>
                  </a:lnTo>
                  <a:lnTo>
                    <a:pt x="4797006" y="3873"/>
                  </a:lnTo>
                  <a:lnTo>
                    <a:pt x="4799533" y="6400"/>
                  </a:lnTo>
                  <a:lnTo>
                    <a:pt x="4803406" y="889"/>
                  </a:lnTo>
                  <a:close/>
                </a:path>
                <a:path w="6035040" h="1014095">
                  <a:moveTo>
                    <a:pt x="5172240" y="36169"/>
                  </a:moveTo>
                  <a:lnTo>
                    <a:pt x="5170894" y="34975"/>
                  </a:lnTo>
                  <a:lnTo>
                    <a:pt x="5170157" y="33782"/>
                  </a:lnTo>
                  <a:lnTo>
                    <a:pt x="5169255" y="34531"/>
                  </a:lnTo>
                  <a:lnTo>
                    <a:pt x="5167477" y="35128"/>
                  </a:lnTo>
                  <a:lnTo>
                    <a:pt x="5167173" y="37211"/>
                  </a:lnTo>
                  <a:lnTo>
                    <a:pt x="5168062" y="40487"/>
                  </a:lnTo>
                  <a:lnTo>
                    <a:pt x="5170157" y="38696"/>
                  </a:lnTo>
                  <a:lnTo>
                    <a:pt x="5171935" y="38252"/>
                  </a:lnTo>
                  <a:lnTo>
                    <a:pt x="5172240" y="36169"/>
                  </a:lnTo>
                  <a:close/>
                </a:path>
                <a:path w="6035040" h="1014095">
                  <a:moveTo>
                    <a:pt x="5172837" y="10718"/>
                  </a:moveTo>
                  <a:lnTo>
                    <a:pt x="5172087" y="9969"/>
                  </a:lnTo>
                  <a:lnTo>
                    <a:pt x="5170894" y="8483"/>
                  </a:lnTo>
                  <a:lnTo>
                    <a:pt x="5170157" y="9220"/>
                  </a:lnTo>
                  <a:lnTo>
                    <a:pt x="5169408" y="9220"/>
                  </a:lnTo>
                  <a:lnTo>
                    <a:pt x="5169560" y="11899"/>
                  </a:lnTo>
                  <a:lnTo>
                    <a:pt x="5172837" y="10718"/>
                  </a:lnTo>
                  <a:close/>
                </a:path>
                <a:path w="6035040" h="1014095">
                  <a:moveTo>
                    <a:pt x="5574563" y="74282"/>
                  </a:moveTo>
                  <a:lnTo>
                    <a:pt x="5574423" y="71450"/>
                  </a:lnTo>
                  <a:lnTo>
                    <a:pt x="5571147" y="72644"/>
                  </a:lnTo>
                  <a:lnTo>
                    <a:pt x="5571591" y="73240"/>
                  </a:lnTo>
                  <a:lnTo>
                    <a:pt x="5571883" y="74282"/>
                  </a:lnTo>
                  <a:lnTo>
                    <a:pt x="5574563" y="74282"/>
                  </a:lnTo>
                  <a:close/>
                </a:path>
                <a:path w="6035040" h="1014095">
                  <a:moveTo>
                    <a:pt x="5603900" y="659155"/>
                  </a:moveTo>
                  <a:lnTo>
                    <a:pt x="5603608" y="658558"/>
                  </a:lnTo>
                  <a:lnTo>
                    <a:pt x="5603303" y="658558"/>
                  </a:lnTo>
                  <a:lnTo>
                    <a:pt x="5602414" y="657072"/>
                  </a:lnTo>
                  <a:lnTo>
                    <a:pt x="5601525" y="657809"/>
                  </a:lnTo>
                  <a:lnTo>
                    <a:pt x="5600776" y="657809"/>
                  </a:lnTo>
                  <a:lnTo>
                    <a:pt x="5602567" y="660641"/>
                  </a:lnTo>
                  <a:lnTo>
                    <a:pt x="5603900" y="659155"/>
                  </a:lnTo>
                  <a:close/>
                </a:path>
                <a:path w="6035040" h="1014095">
                  <a:moveTo>
                    <a:pt x="5603900" y="615683"/>
                  </a:moveTo>
                  <a:lnTo>
                    <a:pt x="5603608" y="613600"/>
                  </a:lnTo>
                  <a:lnTo>
                    <a:pt x="5601970" y="613600"/>
                  </a:lnTo>
                  <a:lnTo>
                    <a:pt x="5601068" y="616877"/>
                  </a:lnTo>
                  <a:lnTo>
                    <a:pt x="5603164" y="616877"/>
                  </a:lnTo>
                  <a:lnTo>
                    <a:pt x="5603456" y="616127"/>
                  </a:lnTo>
                  <a:lnTo>
                    <a:pt x="5603900" y="615683"/>
                  </a:lnTo>
                  <a:close/>
                </a:path>
                <a:path w="6035040" h="1014095">
                  <a:moveTo>
                    <a:pt x="5608663" y="183248"/>
                  </a:moveTo>
                  <a:lnTo>
                    <a:pt x="5607520" y="183095"/>
                  </a:lnTo>
                  <a:lnTo>
                    <a:pt x="5606389" y="183095"/>
                  </a:lnTo>
                  <a:lnTo>
                    <a:pt x="5605246" y="183248"/>
                  </a:lnTo>
                  <a:lnTo>
                    <a:pt x="5605246" y="185026"/>
                  </a:lnTo>
                  <a:lnTo>
                    <a:pt x="5606339" y="185178"/>
                  </a:lnTo>
                  <a:lnTo>
                    <a:pt x="5607431" y="185178"/>
                  </a:lnTo>
                  <a:lnTo>
                    <a:pt x="5608523" y="185026"/>
                  </a:lnTo>
                  <a:lnTo>
                    <a:pt x="5608371" y="184429"/>
                  </a:lnTo>
                  <a:lnTo>
                    <a:pt x="5608663" y="183248"/>
                  </a:lnTo>
                  <a:close/>
                </a:path>
                <a:path w="6035040" h="1014095">
                  <a:moveTo>
                    <a:pt x="5671655" y="111785"/>
                  </a:moveTo>
                  <a:lnTo>
                    <a:pt x="5671350" y="111201"/>
                  </a:lnTo>
                  <a:lnTo>
                    <a:pt x="5671058" y="111201"/>
                  </a:lnTo>
                  <a:lnTo>
                    <a:pt x="5670169" y="109702"/>
                  </a:lnTo>
                  <a:lnTo>
                    <a:pt x="5668530" y="110451"/>
                  </a:lnTo>
                  <a:lnTo>
                    <a:pt x="5670308" y="113423"/>
                  </a:lnTo>
                  <a:lnTo>
                    <a:pt x="5671655" y="111785"/>
                  </a:lnTo>
                  <a:close/>
                </a:path>
                <a:path w="6035040" h="1014095">
                  <a:moveTo>
                    <a:pt x="5676709" y="678205"/>
                  </a:moveTo>
                  <a:lnTo>
                    <a:pt x="5676125" y="676414"/>
                  </a:lnTo>
                  <a:lnTo>
                    <a:pt x="5674487" y="676414"/>
                  </a:lnTo>
                  <a:lnTo>
                    <a:pt x="5673293" y="677913"/>
                  </a:lnTo>
                  <a:lnTo>
                    <a:pt x="5676417" y="679399"/>
                  </a:lnTo>
                  <a:lnTo>
                    <a:pt x="5676417" y="678649"/>
                  </a:lnTo>
                  <a:lnTo>
                    <a:pt x="5676709" y="678205"/>
                  </a:lnTo>
                  <a:close/>
                </a:path>
                <a:path w="6035040" h="1014095">
                  <a:moveTo>
                    <a:pt x="5816828" y="498678"/>
                  </a:moveTo>
                  <a:lnTo>
                    <a:pt x="5815342" y="497344"/>
                  </a:lnTo>
                  <a:lnTo>
                    <a:pt x="5813857" y="500468"/>
                  </a:lnTo>
                  <a:lnTo>
                    <a:pt x="5814593" y="500468"/>
                  </a:lnTo>
                  <a:lnTo>
                    <a:pt x="5815050" y="500761"/>
                  </a:lnTo>
                  <a:lnTo>
                    <a:pt x="5816828" y="500164"/>
                  </a:lnTo>
                  <a:lnTo>
                    <a:pt x="5816828" y="498678"/>
                  </a:lnTo>
                  <a:close/>
                </a:path>
                <a:path w="6035040" h="1014095">
                  <a:moveTo>
                    <a:pt x="5850928" y="431698"/>
                  </a:moveTo>
                  <a:lnTo>
                    <a:pt x="5850902" y="431546"/>
                  </a:lnTo>
                  <a:lnTo>
                    <a:pt x="5850636" y="429602"/>
                  </a:lnTo>
                  <a:lnTo>
                    <a:pt x="5848997" y="429602"/>
                  </a:lnTo>
                  <a:lnTo>
                    <a:pt x="5848096" y="432879"/>
                  </a:lnTo>
                  <a:lnTo>
                    <a:pt x="5850179" y="432879"/>
                  </a:lnTo>
                  <a:lnTo>
                    <a:pt x="5850331" y="431546"/>
                  </a:lnTo>
                  <a:lnTo>
                    <a:pt x="5850928" y="431698"/>
                  </a:lnTo>
                  <a:close/>
                </a:path>
                <a:path w="6035040" h="1014095">
                  <a:moveTo>
                    <a:pt x="5851080" y="183095"/>
                  </a:moveTo>
                  <a:lnTo>
                    <a:pt x="5847651" y="183095"/>
                  </a:lnTo>
                  <a:lnTo>
                    <a:pt x="5847651" y="185026"/>
                  </a:lnTo>
                  <a:lnTo>
                    <a:pt x="5850928" y="185026"/>
                  </a:lnTo>
                  <a:lnTo>
                    <a:pt x="5851004" y="183743"/>
                  </a:lnTo>
                  <a:lnTo>
                    <a:pt x="5851080" y="183095"/>
                  </a:lnTo>
                  <a:close/>
                </a:path>
                <a:path w="6035040" h="1014095">
                  <a:moveTo>
                    <a:pt x="5855995" y="39738"/>
                  </a:moveTo>
                  <a:lnTo>
                    <a:pt x="5855690" y="37363"/>
                  </a:lnTo>
                  <a:lnTo>
                    <a:pt x="5854052" y="37363"/>
                  </a:lnTo>
                  <a:lnTo>
                    <a:pt x="5853163" y="40779"/>
                  </a:lnTo>
                  <a:lnTo>
                    <a:pt x="5855093" y="40779"/>
                  </a:lnTo>
                  <a:lnTo>
                    <a:pt x="5855398" y="40043"/>
                  </a:lnTo>
                  <a:lnTo>
                    <a:pt x="5855995" y="39738"/>
                  </a:lnTo>
                  <a:close/>
                </a:path>
                <a:path w="6035040" h="1014095">
                  <a:moveTo>
                    <a:pt x="5860313" y="508800"/>
                  </a:moveTo>
                  <a:lnTo>
                    <a:pt x="5859716" y="507022"/>
                  </a:lnTo>
                  <a:lnTo>
                    <a:pt x="5858078" y="507022"/>
                  </a:lnTo>
                  <a:lnTo>
                    <a:pt x="5856884" y="508508"/>
                  </a:lnTo>
                  <a:lnTo>
                    <a:pt x="5860008" y="509993"/>
                  </a:lnTo>
                  <a:lnTo>
                    <a:pt x="5860008" y="509244"/>
                  </a:lnTo>
                  <a:lnTo>
                    <a:pt x="5860313" y="508800"/>
                  </a:lnTo>
                  <a:close/>
                </a:path>
                <a:path w="6035040" h="1014095">
                  <a:moveTo>
                    <a:pt x="5894260" y="577430"/>
                  </a:moveTo>
                  <a:lnTo>
                    <a:pt x="5894108" y="574751"/>
                  </a:lnTo>
                  <a:lnTo>
                    <a:pt x="5890984" y="575932"/>
                  </a:lnTo>
                  <a:lnTo>
                    <a:pt x="5891733" y="576681"/>
                  </a:lnTo>
                  <a:lnTo>
                    <a:pt x="5892914" y="578167"/>
                  </a:lnTo>
                  <a:lnTo>
                    <a:pt x="5894260" y="577430"/>
                  </a:lnTo>
                  <a:close/>
                </a:path>
                <a:path w="6035040" h="1014095">
                  <a:moveTo>
                    <a:pt x="5898578" y="101968"/>
                  </a:moveTo>
                  <a:lnTo>
                    <a:pt x="5897829" y="100622"/>
                  </a:lnTo>
                  <a:lnTo>
                    <a:pt x="5895149" y="100774"/>
                  </a:lnTo>
                  <a:lnTo>
                    <a:pt x="5896343" y="103898"/>
                  </a:lnTo>
                  <a:lnTo>
                    <a:pt x="5897092" y="103162"/>
                  </a:lnTo>
                  <a:lnTo>
                    <a:pt x="5898578" y="101968"/>
                  </a:lnTo>
                  <a:close/>
                </a:path>
                <a:path w="6035040" h="1014095">
                  <a:moveTo>
                    <a:pt x="5967374" y="586511"/>
                  </a:moveTo>
                  <a:lnTo>
                    <a:pt x="5964834" y="584276"/>
                  </a:lnTo>
                  <a:lnTo>
                    <a:pt x="5963653" y="585914"/>
                  </a:lnTo>
                  <a:lnTo>
                    <a:pt x="5966333" y="588149"/>
                  </a:lnTo>
                  <a:lnTo>
                    <a:pt x="5967374" y="586511"/>
                  </a:lnTo>
                  <a:close/>
                </a:path>
                <a:path w="6035040" h="1014095">
                  <a:moveTo>
                    <a:pt x="6000724" y="436003"/>
                  </a:moveTo>
                  <a:lnTo>
                    <a:pt x="5999975" y="434670"/>
                  </a:lnTo>
                  <a:lnTo>
                    <a:pt x="5997295" y="434822"/>
                  </a:lnTo>
                  <a:lnTo>
                    <a:pt x="5998489" y="437946"/>
                  </a:lnTo>
                  <a:lnTo>
                    <a:pt x="5999238" y="437197"/>
                  </a:lnTo>
                  <a:lnTo>
                    <a:pt x="6000724" y="436003"/>
                  </a:lnTo>
                  <a:close/>
                </a:path>
                <a:path w="6035040" h="1014095">
                  <a:moveTo>
                    <a:pt x="6000877" y="687882"/>
                  </a:moveTo>
                  <a:lnTo>
                    <a:pt x="6000432" y="687285"/>
                  </a:lnTo>
                  <a:lnTo>
                    <a:pt x="6000127" y="686396"/>
                  </a:lnTo>
                  <a:lnTo>
                    <a:pt x="5998934" y="686092"/>
                  </a:lnTo>
                  <a:lnTo>
                    <a:pt x="5998197" y="686993"/>
                  </a:lnTo>
                  <a:lnTo>
                    <a:pt x="5997448" y="686993"/>
                  </a:lnTo>
                  <a:lnTo>
                    <a:pt x="5997600" y="689076"/>
                  </a:lnTo>
                  <a:lnTo>
                    <a:pt x="6000877" y="687882"/>
                  </a:lnTo>
                  <a:close/>
                </a:path>
                <a:path w="6035040" h="1014095">
                  <a:moveTo>
                    <a:pt x="6000877" y="543344"/>
                  </a:moveTo>
                  <a:lnTo>
                    <a:pt x="6000127" y="542594"/>
                  </a:lnTo>
                  <a:lnTo>
                    <a:pt x="5998934" y="541108"/>
                  </a:lnTo>
                  <a:lnTo>
                    <a:pt x="5998197" y="541845"/>
                  </a:lnTo>
                  <a:lnTo>
                    <a:pt x="5997448" y="541845"/>
                  </a:lnTo>
                  <a:lnTo>
                    <a:pt x="5997600" y="544525"/>
                  </a:lnTo>
                  <a:lnTo>
                    <a:pt x="6000877" y="543344"/>
                  </a:lnTo>
                  <a:close/>
                </a:path>
                <a:path w="6035040" h="1014095">
                  <a:moveTo>
                    <a:pt x="6034976" y="547649"/>
                  </a:moveTo>
                  <a:lnTo>
                    <a:pt x="6034671" y="546912"/>
                  </a:lnTo>
                  <a:lnTo>
                    <a:pt x="6034379" y="546912"/>
                  </a:lnTo>
                  <a:lnTo>
                    <a:pt x="6033478" y="545426"/>
                  </a:lnTo>
                  <a:lnTo>
                    <a:pt x="6032589" y="546163"/>
                  </a:lnTo>
                  <a:lnTo>
                    <a:pt x="6031839" y="546163"/>
                  </a:lnTo>
                  <a:lnTo>
                    <a:pt x="6033630" y="549148"/>
                  </a:lnTo>
                  <a:lnTo>
                    <a:pt x="6034976" y="547649"/>
                  </a:lnTo>
                  <a:close/>
                </a:path>
              </a:pathLst>
            </a:custGeom>
            <a:solidFill>
              <a:srgbClr val="AAC1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322429" y="9127629"/>
              <a:ext cx="5923915" cy="1015365"/>
            </a:xfrm>
            <a:custGeom>
              <a:avLst/>
              <a:gdLst/>
              <a:ahLst/>
              <a:cxnLst/>
              <a:rect l="l" t="t" r="r" b="b"/>
              <a:pathLst>
                <a:path w="5923915" h="1015365">
                  <a:moveTo>
                    <a:pt x="2679" y="113576"/>
                  </a:moveTo>
                  <a:lnTo>
                    <a:pt x="0" y="114909"/>
                  </a:lnTo>
                  <a:lnTo>
                    <a:pt x="1181" y="115366"/>
                  </a:lnTo>
                  <a:lnTo>
                    <a:pt x="889" y="116255"/>
                  </a:lnTo>
                  <a:lnTo>
                    <a:pt x="1485" y="116547"/>
                  </a:lnTo>
                  <a:lnTo>
                    <a:pt x="2679" y="115658"/>
                  </a:lnTo>
                  <a:lnTo>
                    <a:pt x="2679" y="113576"/>
                  </a:lnTo>
                  <a:close/>
                </a:path>
                <a:path w="5923915" h="1015365">
                  <a:moveTo>
                    <a:pt x="149644" y="110299"/>
                  </a:moveTo>
                  <a:lnTo>
                    <a:pt x="146812" y="111493"/>
                  </a:lnTo>
                  <a:lnTo>
                    <a:pt x="147853" y="111937"/>
                  </a:lnTo>
                  <a:lnTo>
                    <a:pt x="147256" y="112687"/>
                  </a:lnTo>
                  <a:lnTo>
                    <a:pt x="148450" y="112979"/>
                  </a:lnTo>
                  <a:lnTo>
                    <a:pt x="149644" y="112090"/>
                  </a:lnTo>
                  <a:lnTo>
                    <a:pt x="149644" y="110299"/>
                  </a:lnTo>
                  <a:close/>
                </a:path>
                <a:path w="5923915" h="1015365">
                  <a:moveTo>
                    <a:pt x="354533" y="257517"/>
                  </a:moveTo>
                  <a:lnTo>
                    <a:pt x="351993" y="255295"/>
                  </a:lnTo>
                  <a:lnTo>
                    <a:pt x="350799" y="256933"/>
                  </a:lnTo>
                  <a:lnTo>
                    <a:pt x="351624" y="257759"/>
                  </a:lnTo>
                  <a:lnTo>
                    <a:pt x="352526" y="258495"/>
                  </a:lnTo>
                  <a:lnTo>
                    <a:pt x="353491" y="259156"/>
                  </a:lnTo>
                  <a:lnTo>
                    <a:pt x="354533" y="257517"/>
                  </a:lnTo>
                  <a:close/>
                </a:path>
                <a:path w="5923915" h="1015365">
                  <a:moveTo>
                    <a:pt x="499859" y="326301"/>
                  </a:moveTo>
                  <a:lnTo>
                    <a:pt x="499110" y="324815"/>
                  </a:lnTo>
                  <a:lnTo>
                    <a:pt x="496138" y="326440"/>
                  </a:lnTo>
                  <a:lnTo>
                    <a:pt x="497776" y="327787"/>
                  </a:lnTo>
                  <a:lnTo>
                    <a:pt x="498360" y="326898"/>
                  </a:lnTo>
                  <a:lnTo>
                    <a:pt x="498360" y="327190"/>
                  </a:lnTo>
                  <a:lnTo>
                    <a:pt x="498868" y="326898"/>
                  </a:lnTo>
                  <a:lnTo>
                    <a:pt x="499859" y="326301"/>
                  </a:lnTo>
                  <a:close/>
                </a:path>
                <a:path w="5923915" h="1015365">
                  <a:moveTo>
                    <a:pt x="568350" y="403999"/>
                  </a:moveTo>
                  <a:lnTo>
                    <a:pt x="568058" y="401916"/>
                  </a:lnTo>
                  <a:lnTo>
                    <a:pt x="566559" y="401916"/>
                  </a:lnTo>
                  <a:lnTo>
                    <a:pt x="565670" y="404901"/>
                  </a:lnTo>
                  <a:lnTo>
                    <a:pt x="567461" y="404901"/>
                  </a:lnTo>
                  <a:lnTo>
                    <a:pt x="567753" y="404304"/>
                  </a:lnTo>
                  <a:lnTo>
                    <a:pt x="568350" y="403999"/>
                  </a:lnTo>
                  <a:close/>
                </a:path>
                <a:path w="5923915" h="1015365">
                  <a:moveTo>
                    <a:pt x="601408" y="324954"/>
                  </a:moveTo>
                  <a:lnTo>
                    <a:pt x="600367" y="323176"/>
                  </a:lnTo>
                  <a:lnTo>
                    <a:pt x="599401" y="323837"/>
                  </a:lnTo>
                  <a:lnTo>
                    <a:pt x="598512" y="324573"/>
                  </a:lnTo>
                  <a:lnTo>
                    <a:pt x="597687" y="325399"/>
                  </a:lnTo>
                  <a:lnTo>
                    <a:pt x="597535" y="325399"/>
                  </a:lnTo>
                  <a:lnTo>
                    <a:pt x="598728" y="326898"/>
                  </a:lnTo>
                  <a:lnTo>
                    <a:pt x="601408" y="324954"/>
                  </a:lnTo>
                  <a:close/>
                </a:path>
                <a:path w="5923915" h="1015365">
                  <a:moveTo>
                    <a:pt x="610933" y="363956"/>
                  </a:moveTo>
                  <a:lnTo>
                    <a:pt x="610489" y="363359"/>
                  </a:lnTo>
                  <a:lnTo>
                    <a:pt x="610196" y="362470"/>
                  </a:lnTo>
                  <a:lnTo>
                    <a:pt x="609003" y="362178"/>
                  </a:lnTo>
                  <a:lnTo>
                    <a:pt x="607656" y="363067"/>
                  </a:lnTo>
                  <a:lnTo>
                    <a:pt x="607809" y="365150"/>
                  </a:lnTo>
                  <a:lnTo>
                    <a:pt x="610933" y="363956"/>
                  </a:lnTo>
                  <a:close/>
                </a:path>
                <a:path w="5923915" h="1015365">
                  <a:moveTo>
                    <a:pt x="615696" y="329577"/>
                  </a:moveTo>
                  <a:lnTo>
                    <a:pt x="614210" y="328383"/>
                  </a:lnTo>
                  <a:lnTo>
                    <a:pt x="612724" y="331508"/>
                  </a:lnTo>
                  <a:lnTo>
                    <a:pt x="613473" y="331508"/>
                  </a:lnTo>
                  <a:lnTo>
                    <a:pt x="613918" y="331800"/>
                  </a:lnTo>
                  <a:lnTo>
                    <a:pt x="615696" y="331203"/>
                  </a:lnTo>
                  <a:lnTo>
                    <a:pt x="615696" y="329577"/>
                  </a:lnTo>
                  <a:close/>
                </a:path>
                <a:path w="5923915" h="1015365">
                  <a:moveTo>
                    <a:pt x="645033" y="398043"/>
                  </a:moveTo>
                  <a:lnTo>
                    <a:pt x="644436" y="396265"/>
                  </a:lnTo>
                  <a:lnTo>
                    <a:pt x="642797" y="396265"/>
                  </a:lnTo>
                  <a:lnTo>
                    <a:pt x="641756" y="397751"/>
                  </a:lnTo>
                  <a:lnTo>
                    <a:pt x="644740" y="399237"/>
                  </a:lnTo>
                  <a:lnTo>
                    <a:pt x="644740" y="398500"/>
                  </a:lnTo>
                  <a:lnTo>
                    <a:pt x="645033" y="398043"/>
                  </a:lnTo>
                  <a:close/>
                </a:path>
                <a:path w="5923915" h="1015365">
                  <a:moveTo>
                    <a:pt x="756564" y="364858"/>
                  </a:moveTo>
                  <a:lnTo>
                    <a:pt x="755815" y="363956"/>
                  </a:lnTo>
                  <a:lnTo>
                    <a:pt x="754621" y="362470"/>
                  </a:lnTo>
                  <a:lnTo>
                    <a:pt x="754329" y="362178"/>
                  </a:lnTo>
                  <a:lnTo>
                    <a:pt x="752843" y="363220"/>
                  </a:lnTo>
                  <a:lnTo>
                    <a:pt x="754926" y="365899"/>
                  </a:lnTo>
                  <a:lnTo>
                    <a:pt x="756564" y="364858"/>
                  </a:lnTo>
                  <a:close/>
                </a:path>
                <a:path w="5923915" h="1015365">
                  <a:moveTo>
                    <a:pt x="933907" y="542886"/>
                  </a:moveTo>
                  <a:lnTo>
                    <a:pt x="931227" y="544233"/>
                  </a:lnTo>
                  <a:lnTo>
                    <a:pt x="932561" y="545566"/>
                  </a:lnTo>
                  <a:lnTo>
                    <a:pt x="933157" y="545274"/>
                  </a:lnTo>
                  <a:lnTo>
                    <a:pt x="933907" y="545274"/>
                  </a:lnTo>
                  <a:lnTo>
                    <a:pt x="933907" y="542886"/>
                  </a:lnTo>
                  <a:close/>
                </a:path>
                <a:path w="5923915" h="1015365">
                  <a:moveTo>
                    <a:pt x="1153083" y="396862"/>
                  </a:moveTo>
                  <a:lnTo>
                    <a:pt x="1149959" y="397903"/>
                  </a:lnTo>
                  <a:lnTo>
                    <a:pt x="1150251" y="398500"/>
                  </a:lnTo>
                  <a:lnTo>
                    <a:pt x="1150556" y="399389"/>
                  </a:lnTo>
                  <a:lnTo>
                    <a:pt x="1151750" y="399681"/>
                  </a:lnTo>
                  <a:lnTo>
                    <a:pt x="1153083" y="398792"/>
                  </a:lnTo>
                  <a:lnTo>
                    <a:pt x="1153083" y="396862"/>
                  </a:lnTo>
                  <a:close/>
                </a:path>
                <a:path w="5923915" h="1015365">
                  <a:moveTo>
                    <a:pt x="1375244" y="649173"/>
                  </a:moveTo>
                  <a:lnTo>
                    <a:pt x="1374952" y="647090"/>
                  </a:lnTo>
                  <a:lnTo>
                    <a:pt x="1373454" y="647090"/>
                  </a:lnTo>
                  <a:lnTo>
                    <a:pt x="1372565" y="650074"/>
                  </a:lnTo>
                  <a:lnTo>
                    <a:pt x="1374355" y="650074"/>
                  </a:lnTo>
                  <a:lnTo>
                    <a:pt x="1374355" y="649478"/>
                  </a:lnTo>
                  <a:lnTo>
                    <a:pt x="1375244" y="649173"/>
                  </a:lnTo>
                  <a:close/>
                </a:path>
                <a:path w="5923915" h="1015365">
                  <a:moveTo>
                    <a:pt x="1434807" y="693686"/>
                  </a:moveTo>
                  <a:lnTo>
                    <a:pt x="1433918" y="693242"/>
                  </a:lnTo>
                  <a:lnTo>
                    <a:pt x="1434211" y="692645"/>
                  </a:lnTo>
                  <a:lnTo>
                    <a:pt x="1433017" y="692645"/>
                  </a:lnTo>
                  <a:lnTo>
                    <a:pt x="1431975" y="693381"/>
                  </a:lnTo>
                  <a:lnTo>
                    <a:pt x="1434058" y="695325"/>
                  </a:lnTo>
                  <a:lnTo>
                    <a:pt x="1434807" y="693686"/>
                  </a:lnTo>
                  <a:close/>
                </a:path>
                <a:path w="5923915" h="1015365">
                  <a:moveTo>
                    <a:pt x="1512531" y="616127"/>
                  </a:moveTo>
                  <a:lnTo>
                    <a:pt x="1512087" y="615835"/>
                  </a:lnTo>
                  <a:lnTo>
                    <a:pt x="1511198" y="615086"/>
                  </a:lnTo>
                  <a:lnTo>
                    <a:pt x="1510576" y="615175"/>
                  </a:lnTo>
                  <a:lnTo>
                    <a:pt x="1510030" y="615429"/>
                  </a:lnTo>
                  <a:lnTo>
                    <a:pt x="1509560" y="615835"/>
                  </a:lnTo>
                  <a:lnTo>
                    <a:pt x="1511782" y="617918"/>
                  </a:lnTo>
                  <a:lnTo>
                    <a:pt x="1512531" y="616127"/>
                  </a:lnTo>
                  <a:close/>
                </a:path>
                <a:path w="5923915" h="1015365">
                  <a:moveTo>
                    <a:pt x="1919185" y="763943"/>
                  </a:moveTo>
                  <a:lnTo>
                    <a:pt x="1918589" y="762762"/>
                  </a:lnTo>
                  <a:lnTo>
                    <a:pt x="1918589" y="759929"/>
                  </a:lnTo>
                  <a:lnTo>
                    <a:pt x="1916506" y="761415"/>
                  </a:lnTo>
                  <a:lnTo>
                    <a:pt x="1914715" y="762304"/>
                  </a:lnTo>
                  <a:lnTo>
                    <a:pt x="1914118" y="763803"/>
                  </a:lnTo>
                  <a:lnTo>
                    <a:pt x="1915909" y="765289"/>
                  </a:lnTo>
                  <a:lnTo>
                    <a:pt x="1915909" y="766330"/>
                  </a:lnTo>
                  <a:lnTo>
                    <a:pt x="1919185" y="763943"/>
                  </a:lnTo>
                  <a:close/>
                </a:path>
                <a:path w="5923915" h="1015365">
                  <a:moveTo>
                    <a:pt x="2014626" y="755167"/>
                  </a:moveTo>
                  <a:lnTo>
                    <a:pt x="2013737" y="756056"/>
                  </a:lnTo>
                  <a:lnTo>
                    <a:pt x="2012696" y="757097"/>
                  </a:lnTo>
                  <a:lnTo>
                    <a:pt x="2013737" y="756208"/>
                  </a:lnTo>
                  <a:lnTo>
                    <a:pt x="2014626" y="755167"/>
                  </a:lnTo>
                  <a:close/>
                </a:path>
                <a:path w="5923915" h="1015365">
                  <a:moveTo>
                    <a:pt x="2407882" y="868591"/>
                  </a:moveTo>
                  <a:lnTo>
                    <a:pt x="2407132" y="867702"/>
                  </a:lnTo>
                  <a:lnTo>
                    <a:pt x="2405938" y="866063"/>
                  </a:lnTo>
                  <a:lnTo>
                    <a:pt x="2405646" y="865771"/>
                  </a:lnTo>
                  <a:lnTo>
                    <a:pt x="2404148" y="866965"/>
                  </a:lnTo>
                  <a:lnTo>
                    <a:pt x="2406243" y="869632"/>
                  </a:lnTo>
                  <a:lnTo>
                    <a:pt x="2407882" y="868591"/>
                  </a:lnTo>
                  <a:close/>
                </a:path>
                <a:path w="5923915" h="1015365">
                  <a:moveTo>
                    <a:pt x="2475776" y="872769"/>
                  </a:moveTo>
                  <a:lnTo>
                    <a:pt x="2475484" y="870381"/>
                  </a:lnTo>
                  <a:lnTo>
                    <a:pt x="2473845" y="870381"/>
                  </a:lnTo>
                  <a:lnTo>
                    <a:pt x="2472944" y="873658"/>
                  </a:lnTo>
                  <a:lnTo>
                    <a:pt x="2475026" y="873658"/>
                  </a:lnTo>
                  <a:lnTo>
                    <a:pt x="2475331" y="873061"/>
                  </a:lnTo>
                  <a:lnTo>
                    <a:pt x="2475776" y="872769"/>
                  </a:lnTo>
                  <a:close/>
                </a:path>
                <a:path w="5923915" h="1015365">
                  <a:moveTo>
                    <a:pt x="2564968" y="971461"/>
                  </a:moveTo>
                  <a:lnTo>
                    <a:pt x="2563774" y="969670"/>
                  </a:lnTo>
                  <a:lnTo>
                    <a:pt x="2563177" y="969975"/>
                  </a:lnTo>
                  <a:lnTo>
                    <a:pt x="2562136" y="970114"/>
                  </a:lnTo>
                  <a:lnTo>
                    <a:pt x="2562136" y="972794"/>
                  </a:lnTo>
                  <a:lnTo>
                    <a:pt x="2564968" y="971461"/>
                  </a:lnTo>
                  <a:close/>
                </a:path>
                <a:path w="5923915" h="1015365">
                  <a:moveTo>
                    <a:pt x="2587002" y="979195"/>
                  </a:moveTo>
                  <a:lnTo>
                    <a:pt x="2586748" y="978636"/>
                  </a:lnTo>
                  <a:lnTo>
                    <a:pt x="2586405" y="978141"/>
                  </a:lnTo>
                  <a:lnTo>
                    <a:pt x="2585961" y="977709"/>
                  </a:lnTo>
                  <a:lnTo>
                    <a:pt x="2585364" y="976972"/>
                  </a:lnTo>
                  <a:lnTo>
                    <a:pt x="2583878" y="977709"/>
                  </a:lnTo>
                  <a:lnTo>
                    <a:pt x="2585516" y="980694"/>
                  </a:lnTo>
                  <a:lnTo>
                    <a:pt x="2587002" y="979195"/>
                  </a:lnTo>
                  <a:close/>
                </a:path>
                <a:path w="5923915" h="1015365">
                  <a:moveTo>
                    <a:pt x="2591917" y="905662"/>
                  </a:moveTo>
                  <a:lnTo>
                    <a:pt x="2590431" y="904468"/>
                  </a:lnTo>
                  <a:lnTo>
                    <a:pt x="2588945" y="907592"/>
                  </a:lnTo>
                  <a:lnTo>
                    <a:pt x="2589682" y="907592"/>
                  </a:lnTo>
                  <a:lnTo>
                    <a:pt x="2590127" y="907897"/>
                  </a:lnTo>
                  <a:lnTo>
                    <a:pt x="2591917" y="907300"/>
                  </a:lnTo>
                  <a:lnTo>
                    <a:pt x="2591917" y="905662"/>
                  </a:lnTo>
                  <a:close/>
                </a:path>
                <a:path w="5923915" h="1015365">
                  <a:moveTo>
                    <a:pt x="2631224" y="977709"/>
                  </a:moveTo>
                  <a:lnTo>
                    <a:pt x="2629890" y="976668"/>
                  </a:lnTo>
                  <a:lnTo>
                    <a:pt x="2628696" y="979347"/>
                  </a:lnTo>
                  <a:lnTo>
                    <a:pt x="2629293" y="979347"/>
                  </a:lnTo>
                  <a:lnTo>
                    <a:pt x="2629738" y="979500"/>
                  </a:lnTo>
                  <a:lnTo>
                    <a:pt x="2631224" y="979195"/>
                  </a:lnTo>
                  <a:lnTo>
                    <a:pt x="2631224" y="977709"/>
                  </a:lnTo>
                  <a:close/>
                </a:path>
                <a:path w="5923915" h="1015365">
                  <a:moveTo>
                    <a:pt x="2637332" y="222097"/>
                  </a:moveTo>
                  <a:lnTo>
                    <a:pt x="2637205" y="221361"/>
                  </a:lnTo>
                  <a:lnTo>
                    <a:pt x="2637155" y="220611"/>
                  </a:lnTo>
                  <a:lnTo>
                    <a:pt x="2637180" y="219862"/>
                  </a:lnTo>
                  <a:lnTo>
                    <a:pt x="2634500" y="221348"/>
                  </a:lnTo>
                  <a:lnTo>
                    <a:pt x="2634729" y="222021"/>
                  </a:lnTo>
                  <a:lnTo>
                    <a:pt x="2635135" y="222567"/>
                  </a:lnTo>
                  <a:lnTo>
                    <a:pt x="2635694" y="222986"/>
                  </a:lnTo>
                  <a:lnTo>
                    <a:pt x="2635999" y="223139"/>
                  </a:lnTo>
                  <a:lnTo>
                    <a:pt x="2637332" y="222097"/>
                  </a:lnTo>
                  <a:close/>
                </a:path>
                <a:path w="5923915" h="1015365">
                  <a:moveTo>
                    <a:pt x="2656840" y="37503"/>
                  </a:moveTo>
                  <a:lnTo>
                    <a:pt x="2656090" y="35572"/>
                  </a:lnTo>
                  <a:lnTo>
                    <a:pt x="2654008" y="38100"/>
                  </a:lnTo>
                  <a:lnTo>
                    <a:pt x="2654604" y="38404"/>
                  </a:lnTo>
                  <a:lnTo>
                    <a:pt x="2655201" y="39446"/>
                  </a:lnTo>
                  <a:lnTo>
                    <a:pt x="2656090" y="38849"/>
                  </a:lnTo>
                  <a:lnTo>
                    <a:pt x="2656840" y="37503"/>
                  </a:lnTo>
                  <a:close/>
                </a:path>
                <a:path w="5923915" h="1015365">
                  <a:moveTo>
                    <a:pt x="2743644" y="696810"/>
                  </a:moveTo>
                  <a:lnTo>
                    <a:pt x="2742311" y="694131"/>
                  </a:lnTo>
                  <a:lnTo>
                    <a:pt x="2741866" y="694575"/>
                  </a:lnTo>
                  <a:lnTo>
                    <a:pt x="2740964" y="695020"/>
                  </a:lnTo>
                  <a:lnTo>
                    <a:pt x="2740672" y="695617"/>
                  </a:lnTo>
                  <a:lnTo>
                    <a:pt x="2741561" y="696810"/>
                  </a:lnTo>
                  <a:lnTo>
                    <a:pt x="2743644" y="696810"/>
                  </a:lnTo>
                  <a:close/>
                </a:path>
                <a:path w="5923915" h="1015365">
                  <a:moveTo>
                    <a:pt x="2912656" y="219265"/>
                  </a:moveTo>
                  <a:lnTo>
                    <a:pt x="2912059" y="218071"/>
                  </a:lnTo>
                  <a:lnTo>
                    <a:pt x="2911462" y="219265"/>
                  </a:lnTo>
                  <a:lnTo>
                    <a:pt x="2912656" y="219265"/>
                  </a:lnTo>
                  <a:close/>
                </a:path>
                <a:path w="5923915" h="1015365">
                  <a:moveTo>
                    <a:pt x="2989630" y="733285"/>
                  </a:moveTo>
                  <a:lnTo>
                    <a:pt x="2989338" y="732536"/>
                  </a:lnTo>
                  <a:lnTo>
                    <a:pt x="2989186" y="731799"/>
                  </a:lnTo>
                  <a:lnTo>
                    <a:pt x="2986951" y="731799"/>
                  </a:lnTo>
                  <a:lnTo>
                    <a:pt x="2988145" y="734479"/>
                  </a:lnTo>
                  <a:lnTo>
                    <a:pt x="2989630" y="733285"/>
                  </a:lnTo>
                  <a:close/>
                </a:path>
                <a:path w="5923915" h="1015365">
                  <a:moveTo>
                    <a:pt x="2994253" y="699046"/>
                  </a:moveTo>
                  <a:lnTo>
                    <a:pt x="2993948" y="697852"/>
                  </a:lnTo>
                  <a:lnTo>
                    <a:pt x="2991713" y="697852"/>
                  </a:lnTo>
                  <a:lnTo>
                    <a:pt x="2993059" y="700379"/>
                  </a:lnTo>
                  <a:lnTo>
                    <a:pt x="2994253" y="699046"/>
                  </a:lnTo>
                  <a:close/>
                </a:path>
                <a:path w="5923915" h="1015365">
                  <a:moveTo>
                    <a:pt x="3021952" y="721372"/>
                  </a:moveTo>
                  <a:lnTo>
                    <a:pt x="3021355" y="719886"/>
                  </a:lnTo>
                  <a:lnTo>
                    <a:pt x="3020161" y="719886"/>
                  </a:lnTo>
                  <a:lnTo>
                    <a:pt x="3019120" y="721220"/>
                  </a:lnTo>
                  <a:lnTo>
                    <a:pt x="3021647" y="722414"/>
                  </a:lnTo>
                  <a:lnTo>
                    <a:pt x="3021647" y="721817"/>
                  </a:lnTo>
                  <a:lnTo>
                    <a:pt x="3021952" y="721372"/>
                  </a:lnTo>
                  <a:close/>
                </a:path>
                <a:path w="5923915" h="1015365">
                  <a:moveTo>
                    <a:pt x="3134068" y="1012545"/>
                  </a:moveTo>
                  <a:lnTo>
                    <a:pt x="3132429" y="1011351"/>
                  </a:lnTo>
                  <a:lnTo>
                    <a:pt x="3130943" y="1014476"/>
                  </a:lnTo>
                  <a:lnTo>
                    <a:pt x="3131680" y="1014476"/>
                  </a:lnTo>
                  <a:lnTo>
                    <a:pt x="3131985" y="1014780"/>
                  </a:lnTo>
                  <a:lnTo>
                    <a:pt x="3134068" y="1014183"/>
                  </a:lnTo>
                  <a:lnTo>
                    <a:pt x="3134068" y="1012545"/>
                  </a:lnTo>
                  <a:close/>
                </a:path>
                <a:path w="5923915" h="1015365">
                  <a:moveTo>
                    <a:pt x="3134664" y="723900"/>
                  </a:moveTo>
                  <a:lnTo>
                    <a:pt x="3132429" y="721817"/>
                  </a:lnTo>
                  <a:lnTo>
                    <a:pt x="3131540" y="722414"/>
                  </a:lnTo>
                  <a:lnTo>
                    <a:pt x="3131540" y="724052"/>
                  </a:lnTo>
                  <a:lnTo>
                    <a:pt x="3132874" y="724801"/>
                  </a:lnTo>
                  <a:lnTo>
                    <a:pt x="3134664" y="723900"/>
                  </a:lnTo>
                  <a:close/>
                </a:path>
                <a:path w="5923915" h="1015365">
                  <a:moveTo>
                    <a:pt x="3172485" y="940346"/>
                  </a:moveTo>
                  <a:lnTo>
                    <a:pt x="3167126" y="934542"/>
                  </a:lnTo>
                  <a:lnTo>
                    <a:pt x="3163405" y="929779"/>
                  </a:lnTo>
                  <a:lnTo>
                    <a:pt x="3160865" y="932307"/>
                  </a:lnTo>
                  <a:lnTo>
                    <a:pt x="3165487" y="936180"/>
                  </a:lnTo>
                  <a:lnTo>
                    <a:pt x="3171139" y="941692"/>
                  </a:lnTo>
                  <a:lnTo>
                    <a:pt x="3172485" y="940346"/>
                  </a:lnTo>
                  <a:close/>
                </a:path>
                <a:path w="5923915" h="1015365">
                  <a:moveTo>
                    <a:pt x="3206737" y="984707"/>
                  </a:moveTo>
                  <a:lnTo>
                    <a:pt x="3206585" y="982027"/>
                  </a:lnTo>
                  <a:lnTo>
                    <a:pt x="3203460" y="983221"/>
                  </a:lnTo>
                  <a:lnTo>
                    <a:pt x="3203752" y="983818"/>
                  </a:lnTo>
                  <a:lnTo>
                    <a:pt x="3204057" y="983957"/>
                  </a:lnTo>
                  <a:lnTo>
                    <a:pt x="3205238" y="985456"/>
                  </a:lnTo>
                  <a:lnTo>
                    <a:pt x="3205988" y="984707"/>
                  </a:lnTo>
                  <a:lnTo>
                    <a:pt x="3206737" y="984707"/>
                  </a:lnTo>
                  <a:close/>
                </a:path>
                <a:path w="5923915" h="1015365">
                  <a:moveTo>
                    <a:pt x="3206877" y="905510"/>
                  </a:moveTo>
                  <a:lnTo>
                    <a:pt x="3205645" y="905433"/>
                  </a:lnTo>
                  <a:lnTo>
                    <a:pt x="3204400" y="905433"/>
                  </a:lnTo>
                  <a:lnTo>
                    <a:pt x="3203156" y="905510"/>
                  </a:lnTo>
                  <a:lnTo>
                    <a:pt x="3203156" y="907453"/>
                  </a:lnTo>
                  <a:lnTo>
                    <a:pt x="3206877" y="907453"/>
                  </a:lnTo>
                  <a:lnTo>
                    <a:pt x="3206877" y="905510"/>
                  </a:lnTo>
                  <a:close/>
                </a:path>
                <a:path w="5923915" h="1015365">
                  <a:moveTo>
                    <a:pt x="3317811" y="939457"/>
                  </a:moveTo>
                  <a:lnTo>
                    <a:pt x="3314535" y="939457"/>
                  </a:lnTo>
                  <a:lnTo>
                    <a:pt x="3314535" y="941235"/>
                  </a:lnTo>
                  <a:lnTo>
                    <a:pt x="3317811" y="941235"/>
                  </a:lnTo>
                  <a:lnTo>
                    <a:pt x="3317811" y="939457"/>
                  </a:lnTo>
                  <a:close/>
                </a:path>
                <a:path w="5923915" h="1015365">
                  <a:moveTo>
                    <a:pt x="4623232" y="284619"/>
                  </a:moveTo>
                  <a:lnTo>
                    <a:pt x="4622343" y="282676"/>
                  </a:lnTo>
                  <a:lnTo>
                    <a:pt x="4620107" y="285356"/>
                  </a:lnTo>
                  <a:lnTo>
                    <a:pt x="4620704" y="285661"/>
                  </a:lnTo>
                  <a:lnTo>
                    <a:pt x="4621149" y="286702"/>
                  </a:lnTo>
                  <a:lnTo>
                    <a:pt x="4622343" y="286105"/>
                  </a:lnTo>
                  <a:lnTo>
                    <a:pt x="4623232" y="284619"/>
                  </a:lnTo>
                  <a:close/>
                </a:path>
                <a:path w="5923915" h="1015365">
                  <a:moveTo>
                    <a:pt x="4697679" y="1930"/>
                  </a:moveTo>
                  <a:lnTo>
                    <a:pt x="4696942" y="736"/>
                  </a:lnTo>
                  <a:lnTo>
                    <a:pt x="4696485" y="1181"/>
                  </a:lnTo>
                  <a:lnTo>
                    <a:pt x="4697679" y="1930"/>
                  </a:lnTo>
                  <a:close/>
                </a:path>
                <a:path w="5923915" h="1015365">
                  <a:moveTo>
                    <a:pt x="4843754" y="363220"/>
                  </a:moveTo>
                  <a:lnTo>
                    <a:pt x="4842611" y="363143"/>
                  </a:lnTo>
                  <a:lnTo>
                    <a:pt x="4841468" y="363143"/>
                  </a:lnTo>
                  <a:lnTo>
                    <a:pt x="4840325" y="363220"/>
                  </a:lnTo>
                  <a:lnTo>
                    <a:pt x="4840325" y="365150"/>
                  </a:lnTo>
                  <a:lnTo>
                    <a:pt x="4843754" y="365150"/>
                  </a:lnTo>
                  <a:lnTo>
                    <a:pt x="4843754" y="363220"/>
                  </a:lnTo>
                  <a:close/>
                </a:path>
                <a:path w="5923915" h="1015365">
                  <a:moveTo>
                    <a:pt x="4901679" y="321386"/>
                  </a:moveTo>
                  <a:lnTo>
                    <a:pt x="4901527" y="318554"/>
                  </a:lnTo>
                  <a:lnTo>
                    <a:pt x="4898250" y="319747"/>
                  </a:lnTo>
                  <a:lnTo>
                    <a:pt x="4898695" y="320344"/>
                  </a:lnTo>
                  <a:lnTo>
                    <a:pt x="4898999" y="320636"/>
                  </a:lnTo>
                  <a:lnTo>
                    <a:pt x="4900193" y="322135"/>
                  </a:lnTo>
                  <a:lnTo>
                    <a:pt x="4900930" y="321386"/>
                  </a:lnTo>
                  <a:lnTo>
                    <a:pt x="4901679" y="321386"/>
                  </a:lnTo>
                  <a:close/>
                </a:path>
                <a:path w="5923915" h="1015365">
                  <a:moveTo>
                    <a:pt x="4906734" y="286550"/>
                  </a:moveTo>
                  <a:lnTo>
                    <a:pt x="4906289" y="285953"/>
                  </a:lnTo>
                  <a:lnTo>
                    <a:pt x="4905400" y="284911"/>
                  </a:lnTo>
                  <a:lnTo>
                    <a:pt x="4904664" y="285051"/>
                  </a:lnTo>
                  <a:lnTo>
                    <a:pt x="4903965" y="285305"/>
                  </a:lnTo>
                  <a:lnTo>
                    <a:pt x="4903317" y="285661"/>
                  </a:lnTo>
                  <a:lnTo>
                    <a:pt x="4903457" y="287743"/>
                  </a:lnTo>
                  <a:lnTo>
                    <a:pt x="4906734" y="286550"/>
                  </a:lnTo>
                  <a:close/>
                </a:path>
                <a:path w="5923915" h="1015365">
                  <a:moveTo>
                    <a:pt x="4934432" y="328231"/>
                  </a:moveTo>
                  <a:lnTo>
                    <a:pt x="4931600" y="329272"/>
                  </a:lnTo>
                  <a:lnTo>
                    <a:pt x="4932057" y="329869"/>
                  </a:lnTo>
                  <a:lnTo>
                    <a:pt x="4932794" y="330758"/>
                  </a:lnTo>
                  <a:lnTo>
                    <a:pt x="4933391" y="330619"/>
                  </a:lnTo>
                  <a:lnTo>
                    <a:pt x="4933937" y="330365"/>
                  </a:lnTo>
                  <a:lnTo>
                    <a:pt x="4934432" y="330022"/>
                  </a:lnTo>
                  <a:lnTo>
                    <a:pt x="4934432" y="328231"/>
                  </a:lnTo>
                  <a:close/>
                </a:path>
                <a:path w="5923915" h="1015365">
                  <a:moveTo>
                    <a:pt x="5521109" y="280149"/>
                  </a:moveTo>
                  <a:lnTo>
                    <a:pt x="5518124" y="281787"/>
                  </a:lnTo>
                  <a:lnTo>
                    <a:pt x="5519610" y="283133"/>
                  </a:lnTo>
                  <a:lnTo>
                    <a:pt x="5520207" y="283133"/>
                  </a:lnTo>
                  <a:lnTo>
                    <a:pt x="5521109" y="282829"/>
                  </a:lnTo>
                  <a:lnTo>
                    <a:pt x="5521109" y="280149"/>
                  </a:lnTo>
                  <a:close/>
                </a:path>
                <a:path w="5923915" h="1015365">
                  <a:moveTo>
                    <a:pt x="5527065" y="324358"/>
                  </a:moveTo>
                  <a:lnTo>
                    <a:pt x="5525719" y="323176"/>
                  </a:lnTo>
                  <a:lnTo>
                    <a:pt x="5524678" y="325704"/>
                  </a:lnTo>
                  <a:lnTo>
                    <a:pt x="5525122" y="325704"/>
                  </a:lnTo>
                  <a:lnTo>
                    <a:pt x="5525579" y="325856"/>
                  </a:lnTo>
                  <a:lnTo>
                    <a:pt x="5527065" y="325551"/>
                  </a:lnTo>
                  <a:lnTo>
                    <a:pt x="5527065" y="324358"/>
                  </a:lnTo>
                  <a:close/>
                </a:path>
                <a:path w="5923915" h="1015365">
                  <a:moveTo>
                    <a:pt x="5666130" y="323761"/>
                  </a:moveTo>
                  <a:lnTo>
                    <a:pt x="5663450" y="323913"/>
                  </a:lnTo>
                  <a:lnTo>
                    <a:pt x="5664644" y="327037"/>
                  </a:lnTo>
                  <a:lnTo>
                    <a:pt x="5665089" y="326593"/>
                  </a:lnTo>
                  <a:lnTo>
                    <a:pt x="5666130" y="326148"/>
                  </a:lnTo>
                  <a:lnTo>
                    <a:pt x="5666130" y="323761"/>
                  </a:lnTo>
                  <a:close/>
                </a:path>
                <a:path w="5923915" h="1015365">
                  <a:moveTo>
                    <a:pt x="5735078" y="183540"/>
                  </a:moveTo>
                  <a:lnTo>
                    <a:pt x="5731649" y="183540"/>
                  </a:lnTo>
                  <a:lnTo>
                    <a:pt x="5731649" y="185470"/>
                  </a:lnTo>
                  <a:lnTo>
                    <a:pt x="5734926" y="185470"/>
                  </a:lnTo>
                  <a:lnTo>
                    <a:pt x="5735002" y="184188"/>
                  </a:lnTo>
                  <a:lnTo>
                    <a:pt x="5735078" y="183540"/>
                  </a:lnTo>
                  <a:close/>
                </a:path>
                <a:path w="5923915" h="1015365">
                  <a:moveTo>
                    <a:pt x="5735523" y="403860"/>
                  </a:moveTo>
                  <a:lnTo>
                    <a:pt x="5735307" y="403440"/>
                  </a:lnTo>
                  <a:lnTo>
                    <a:pt x="5735053" y="403047"/>
                  </a:lnTo>
                  <a:lnTo>
                    <a:pt x="5734774" y="402666"/>
                  </a:lnTo>
                  <a:lnTo>
                    <a:pt x="5732843" y="402666"/>
                  </a:lnTo>
                  <a:lnTo>
                    <a:pt x="5734189" y="405193"/>
                  </a:lnTo>
                  <a:lnTo>
                    <a:pt x="5735523" y="403860"/>
                  </a:lnTo>
                  <a:close/>
                </a:path>
                <a:path w="5923915" h="1015365">
                  <a:moveTo>
                    <a:pt x="5740285" y="0"/>
                  </a:moveTo>
                  <a:lnTo>
                    <a:pt x="5738800" y="0"/>
                  </a:lnTo>
                  <a:lnTo>
                    <a:pt x="5737758" y="2971"/>
                  </a:lnTo>
                  <a:lnTo>
                    <a:pt x="5739689" y="2971"/>
                  </a:lnTo>
                  <a:lnTo>
                    <a:pt x="5740285" y="1778"/>
                  </a:lnTo>
                  <a:lnTo>
                    <a:pt x="5740285" y="0"/>
                  </a:lnTo>
                  <a:close/>
                </a:path>
                <a:path w="5923915" h="1015365">
                  <a:moveTo>
                    <a:pt x="5768429" y="325551"/>
                  </a:moveTo>
                  <a:lnTo>
                    <a:pt x="5765901" y="323316"/>
                  </a:lnTo>
                  <a:lnTo>
                    <a:pt x="5764708" y="324954"/>
                  </a:lnTo>
                  <a:lnTo>
                    <a:pt x="5767387" y="327190"/>
                  </a:lnTo>
                  <a:lnTo>
                    <a:pt x="5768429" y="326593"/>
                  </a:lnTo>
                  <a:lnTo>
                    <a:pt x="5768429" y="325551"/>
                  </a:lnTo>
                  <a:close/>
                </a:path>
                <a:path w="5923915" h="1015365">
                  <a:moveTo>
                    <a:pt x="5774537" y="186220"/>
                  </a:moveTo>
                  <a:lnTo>
                    <a:pt x="5773496" y="185623"/>
                  </a:lnTo>
                  <a:lnTo>
                    <a:pt x="5771413" y="184734"/>
                  </a:lnTo>
                  <a:lnTo>
                    <a:pt x="5770448" y="185712"/>
                  </a:lnTo>
                  <a:lnTo>
                    <a:pt x="5769749" y="186855"/>
                  </a:lnTo>
                  <a:lnTo>
                    <a:pt x="5769318" y="188150"/>
                  </a:lnTo>
                  <a:lnTo>
                    <a:pt x="5770372" y="188747"/>
                  </a:lnTo>
                  <a:lnTo>
                    <a:pt x="5771261" y="190385"/>
                  </a:lnTo>
                  <a:lnTo>
                    <a:pt x="5773344" y="188899"/>
                  </a:lnTo>
                  <a:lnTo>
                    <a:pt x="5773788" y="187413"/>
                  </a:lnTo>
                  <a:lnTo>
                    <a:pt x="5774537" y="186220"/>
                  </a:lnTo>
                  <a:close/>
                </a:path>
                <a:path w="5923915" h="1015365">
                  <a:moveTo>
                    <a:pt x="5778258" y="363956"/>
                  </a:moveTo>
                  <a:lnTo>
                    <a:pt x="5777662" y="362178"/>
                  </a:lnTo>
                  <a:lnTo>
                    <a:pt x="5776023" y="362178"/>
                  </a:lnTo>
                  <a:lnTo>
                    <a:pt x="5774829" y="363664"/>
                  </a:lnTo>
                  <a:lnTo>
                    <a:pt x="5777954" y="365150"/>
                  </a:lnTo>
                  <a:lnTo>
                    <a:pt x="5777954" y="364401"/>
                  </a:lnTo>
                  <a:lnTo>
                    <a:pt x="5778258" y="363956"/>
                  </a:lnTo>
                  <a:close/>
                </a:path>
                <a:path w="5923915" h="1015365">
                  <a:moveTo>
                    <a:pt x="5782576" y="330022"/>
                  </a:moveTo>
                  <a:lnTo>
                    <a:pt x="5781827" y="328536"/>
                  </a:lnTo>
                  <a:lnTo>
                    <a:pt x="5779147" y="328676"/>
                  </a:lnTo>
                  <a:lnTo>
                    <a:pt x="5780189" y="331800"/>
                  </a:lnTo>
                  <a:lnTo>
                    <a:pt x="5780786" y="331355"/>
                  </a:lnTo>
                  <a:lnTo>
                    <a:pt x="5781091" y="330911"/>
                  </a:lnTo>
                  <a:lnTo>
                    <a:pt x="5782576" y="330022"/>
                  </a:lnTo>
                  <a:close/>
                </a:path>
                <a:path w="5923915" h="1015365">
                  <a:moveTo>
                    <a:pt x="5811609" y="398945"/>
                  </a:moveTo>
                  <a:lnTo>
                    <a:pt x="5811469" y="396265"/>
                  </a:lnTo>
                  <a:lnTo>
                    <a:pt x="5808332" y="397306"/>
                  </a:lnTo>
                  <a:lnTo>
                    <a:pt x="5808777" y="397903"/>
                  </a:lnTo>
                  <a:lnTo>
                    <a:pt x="5809081" y="398195"/>
                  </a:lnTo>
                  <a:lnTo>
                    <a:pt x="5810275" y="399681"/>
                  </a:lnTo>
                  <a:lnTo>
                    <a:pt x="5811609" y="398945"/>
                  </a:lnTo>
                  <a:close/>
                </a:path>
                <a:path w="5923915" h="1015365">
                  <a:moveTo>
                    <a:pt x="5885015" y="760374"/>
                  </a:moveTo>
                  <a:lnTo>
                    <a:pt x="5883376" y="759180"/>
                  </a:lnTo>
                  <a:lnTo>
                    <a:pt x="5882043" y="762304"/>
                  </a:lnTo>
                  <a:lnTo>
                    <a:pt x="5882640" y="762304"/>
                  </a:lnTo>
                  <a:lnTo>
                    <a:pt x="5882932" y="762609"/>
                  </a:lnTo>
                  <a:lnTo>
                    <a:pt x="5885015" y="762012"/>
                  </a:lnTo>
                  <a:lnTo>
                    <a:pt x="5885015" y="760374"/>
                  </a:lnTo>
                  <a:close/>
                </a:path>
                <a:path w="5923915" h="1015365">
                  <a:moveTo>
                    <a:pt x="5913755" y="329577"/>
                  </a:moveTo>
                  <a:lnTo>
                    <a:pt x="5913158" y="327787"/>
                  </a:lnTo>
                  <a:lnTo>
                    <a:pt x="5911672" y="327787"/>
                  </a:lnTo>
                  <a:lnTo>
                    <a:pt x="5910338" y="329425"/>
                  </a:lnTo>
                  <a:lnTo>
                    <a:pt x="5913463" y="330758"/>
                  </a:lnTo>
                  <a:lnTo>
                    <a:pt x="5913463" y="330022"/>
                  </a:lnTo>
                  <a:lnTo>
                    <a:pt x="5913755" y="329577"/>
                  </a:lnTo>
                  <a:close/>
                </a:path>
                <a:path w="5923915" h="1015365">
                  <a:moveTo>
                    <a:pt x="5922251" y="186372"/>
                  </a:moveTo>
                  <a:lnTo>
                    <a:pt x="5922099" y="186067"/>
                  </a:lnTo>
                  <a:lnTo>
                    <a:pt x="5921502" y="183984"/>
                  </a:lnTo>
                  <a:lnTo>
                    <a:pt x="5920156" y="183984"/>
                  </a:lnTo>
                  <a:lnTo>
                    <a:pt x="5920156" y="186969"/>
                  </a:lnTo>
                  <a:lnTo>
                    <a:pt x="5922099" y="186969"/>
                  </a:lnTo>
                  <a:lnTo>
                    <a:pt x="5922251" y="186372"/>
                  </a:lnTo>
                  <a:close/>
                </a:path>
                <a:path w="5923915" h="1015365">
                  <a:moveTo>
                    <a:pt x="5923737" y="364401"/>
                  </a:moveTo>
                  <a:lnTo>
                    <a:pt x="5921197" y="362178"/>
                  </a:lnTo>
                  <a:lnTo>
                    <a:pt x="5920016" y="363664"/>
                  </a:lnTo>
                  <a:lnTo>
                    <a:pt x="5922696" y="365899"/>
                  </a:lnTo>
                  <a:lnTo>
                    <a:pt x="5923064" y="365417"/>
                  </a:lnTo>
                  <a:lnTo>
                    <a:pt x="5923419" y="364921"/>
                  </a:lnTo>
                  <a:lnTo>
                    <a:pt x="5923737" y="364401"/>
                  </a:lnTo>
                  <a:close/>
                </a:path>
              </a:pathLst>
            </a:custGeom>
            <a:solidFill>
              <a:srgbClr val="AAC1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>
            <a:spLocks noGrp="1"/>
          </p:cNvSpPr>
          <p:nvPr>
            <p:ph type="title"/>
          </p:nvPr>
        </p:nvSpPr>
        <p:spPr>
          <a:xfrm>
            <a:off x="93116" y="2800123"/>
            <a:ext cx="11451743" cy="3748334"/>
          </a:xfrm>
          <a:prstGeom prst="rect">
            <a:avLst/>
          </a:prstGeom>
        </p:spPr>
        <p:txBody>
          <a:bodyPr vert="horz" wrap="square" lIns="0" tIns="63309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4985"/>
              </a:spcBef>
            </a:pPr>
            <a:r>
              <a:rPr sz="13150" spc="-1845" dirty="0"/>
              <a:t>C</a:t>
            </a:r>
            <a:r>
              <a:rPr sz="13150" spc="-2145" dirty="0"/>
              <a:t>H</a:t>
            </a:r>
            <a:r>
              <a:rPr sz="13150" spc="-1380" dirty="0"/>
              <a:t>A</a:t>
            </a:r>
            <a:r>
              <a:rPr sz="13150" spc="-2680" dirty="0"/>
              <a:t>T</a:t>
            </a:r>
            <a:r>
              <a:rPr sz="13150" spc="-1170" dirty="0"/>
              <a:t>B</a:t>
            </a:r>
            <a:r>
              <a:rPr sz="13150" spc="-2495" dirty="0"/>
              <a:t>O</a:t>
            </a:r>
            <a:r>
              <a:rPr sz="13150" spc="-2675" dirty="0"/>
              <a:t>T</a:t>
            </a:r>
            <a:r>
              <a:rPr sz="13150" spc="-1305" dirty="0"/>
              <a:t> </a:t>
            </a:r>
            <a:r>
              <a:rPr sz="13150" spc="-300" dirty="0" err="1"/>
              <a:t>S</a:t>
            </a:r>
            <a:r>
              <a:rPr sz="13150" spc="-455" dirty="0" err="1"/>
              <a:t>I</a:t>
            </a:r>
            <a:r>
              <a:rPr sz="13150" spc="-300" dirty="0" err="1"/>
              <a:t>S</a:t>
            </a:r>
            <a:r>
              <a:rPr sz="13150" spc="-2680" dirty="0" err="1"/>
              <a:t>T</a:t>
            </a:r>
            <a:r>
              <a:rPr sz="13150" spc="-2100" dirty="0" err="1"/>
              <a:t>E</a:t>
            </a:r>
            <a:r>
              <a:rPr sz="13150" spc="-130" dirty="0" err="1"/>
              <a:t>M</a:t>
            </a:r>
            <a:endParaRPr lang="en-US" sz="13150" spc="-130" dirty="0"/>
          </a:p>
          <a:p>
            <a:pPr marL="3436620" marR="5080" indent="-3287395" algn="just">
              <a:lnSpc>
                <a:spcPct val="116199"/>
              </a:lnSpc>
              <a:spcBef>
                <a:spcPts val="975"/>
              </a:spcBef>
            </a:pPr>
            <a:r>
              <a:rPr lang="it-IT" sz="2400" spc="15" dirty="0"/>
              <a:t>Aplikasi Pendampingan Wisata Berbasis AI untuk Pemantauan dan Pemanduan Wisatawan Selama Berjelajah</a:t>
            </a:r>
            <a:endParaRPr lang="it-IT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5279390" cy="10287000"/>
            </a:xfrm>
            <a:custGeom>
              <a:avLst/>
              <a:gdLst/>
              <a:ahLst/>
              <a:cxnLst/>
              <a:rect l="l" t="t" r="r" b="b"/>
              <a:pathLst>
                <a:path w="5279390" h="10287000">
                  <a:moveTo>
                    <a:pt x="0" y="10287000"/>
                  </a:moveTo>
                  <a:lnTo>
                    <a:pt x="0" y="0"/>
                  </a:lnTo>
                  <a:lnTo>
                    <a:pt x="5279181" y="0"/>
                  </a:lnTo>
                  <a:lnTo>
                    <a:pt x="5279181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09357"/>
              <a:ext cx="11961495" cy="1438275"/>
            </a:xfrm>
            <a:custGeom>
              <a:avLst/>
              <a:gdLst/>
              <a:ahLst/>
              <a:cxnLst/>
              <a:rect l="l" t="t" r="r" b="b"/>
              <a:pathLst>
                <a:path w="11961495" h="1438275">
                  <a:moveTo>
                    <a:pt x="11481617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11961427" y="0"/>
                  </a:lnTo>
                  <a:lnTo>
                    <a:pt x="11481617" y="1438274"/>
                  </a:lnTo>
                  <a:close/>
                </a:path>
              </a:pathLst>
            </a:custGeom>
            <a:solidFill>
              <a:srgbClr val="779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62176" y="735427"/>
            <a:ext cx="6325870" cy="1028700"/>
          </a:xfrm>
          <a:custGeom>
            <a:avLst/>
            <a:gdLst/>
            <a:ahLst/>
            <a:cxnLst/>
            <a:rect l="l" t="t" r="r" b="b"/>
            <a:pathLst>
              <a:path w="6325869" h="1028700">
                <a:moveTo>
                  <a:pt x="6325823" y="1028690"/>
                </a:moveTo>
                <a:lnTo>
                  <a:pt x="0" y="1028690"/>
                </a:lnTo>
                <a:lnTo>
                  <a:pt x="343007" y="0"/>
                </a:lnTo>
                <a:lnTo>
                  <a:pt x="6325823" y="0"/>
                </a:lnTo>
                <a:lnTo>
                  <a:pt x="6325823" y="1028690"/>
                </a:lnTo>
                <a:close/>
              </a:path>
            </a:pathLst>
          </a:custGeom>
          <a:solidFill>
            <a:srgbClr val="FDFF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0654" y="2803776"/>
            <a:ext cx="6353175" cy="923925"/>
          </a:xfrm>
          <a:custGeom>
            <a:avLst/>
            <a:gdLst/>
            <a:ahLst/>
            <a:cxnLst/>
            <a:rect l="l" t="t" r="r" b="b"/>
            <a:pathLst>
              <a:path w="6353175" h="923925">
                <a:moveTo>
                  <a:pt x="6044268" y="923924"/>
                </a:moveTo>
                <a:lnTo>
                  <a:pt x="0" y="923924"/>
                </a:lnTo>
                <a:lnTo>
                  <a:pt x="308425" y="0"/>
                </a:lnTo>
                <a:lnTo>
                  <a:pt x="6352693" y="0"/>
                </a:lnTo>
                <a:lnTo>
                  <a:pt x="6044268" y="923924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4110" y="4285115"/>
            <a:ext cx="7467600" cy="923925"/>
          </a:xfrm>
          <a:custGeom>
            <a:avLst/>
            <a:gdLst/>
            <a:ahLst/>
            <a:cxnLst/>
            <a:rect l="l" t="t" r="r" b="b"/>
            <a:pathLst>
              <a:path w="7467600" h="923925">
                <a:moveTo>
                  <a:pt x="7158564" y="923924"/>
                </a:moveTo>
                <a:lnTo>
                  <a:pt x="0" y="923924"/>
                </a:lnTo>
                <a:lnTo>
                  <a:pt x="308407" y="0"/>
                </a:lnTo>
                <a:lnTo>
                  <a:pt x="7466971" y="0"/>
                </a:lnTo>
                <a:lnTo>
                  <a:pt x="7158564" y="923924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100717" y="5766444"/>
            <a:ext cx="6600825" cy="923925"/>
          </a:xfrm>
          <a:custGeom>
            <a:avLst/>
            <a:gdLst/>
            <a:ahLst/>
            <a:cxnLst/>
            <a:rect l="l" t="t" r="r" b="b"/>
            <a:pathLst>
              <a:path w="6600825" h="923925">
                <a:moveTo>
                  <a:pt x="6292160" y="923924"/>
                </a:moveTo>
                <a:lnTo>
                  <a:pt x="0" y="923924"/>
                </a:lnTo>
                <a:lnTo>
                  <a:pt x="308056" y="0"/>
                </a:lnTo>
                <a:lnTo>
                  <a:pt x="6600216" y="0"/>
                </a:lnTo>
                <a:lnTo>
                  <a:pt x="6292160" y="923924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63965" y="7409170"/>
            <a:ext cx="7247890" cy="923925"/>
          </a:xfrm>
          <a:custGeom>
            <a:avLst/>
            <a:gdLst/>
            <a:ahLst/>
            <a:cxnLst/>
            <a:rect l="l" t="t" r="r" b="b"/>
            <a:pathLst>
              <a:path w="7247890" h="923925">
                <a:moveTo>
                  <a:pt x="6939757" y="923924"/>
                </a:moveTo>
                <a:lnTo>
                  <a:pt x="0" y="923924"/>
                </a:lnTo>
                <a:lnTo>
                  <a:pt x="308096" y="0"/>
                </a:lnTo>
                <a:lnTo>
                  <a:pt x="7247853" y="0"/>
                </a:lnTo>
                <a:lnTo>
                  <a:pt x="6939757" y="923924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9017" y="8730356"/>
            <a:ext cx="7247890" cy="923925"/>
          </a:xfrm>
          <a:custGeom>
            <a:avLst/>
            <a:gdLst/>
            <a:ahLst/>
            <a:cxnLst/>
            <a:rect l="l" t="t" r="r" b="b"/>
            <a:pathLst>
              <a:path w="7247890" h="923925">
                <a:moveTo>
                  <a:pt x="6939755" y="923924"/>
                </a:moveTo>
                <a:lnTo>
                  <a:pt x="0" y="923924"/>
                </a:lnTo>
                <a:lnTo>
                  <a:pt x="308134" y="0"/>
                </a:lnTo>
                <a:lnTo>
                  <a:pt x="7247889" y="0"/>
                </a:lnTo>
                <a:lnTo>
                  <a:pt x="6939755" y="923924"/>
                </a:lnTo>
                <a:close/>
              </a:path>
            </a:pathLst>
          </a:custGeom>
          <a:solidFill>
            <a:srgbClr val="073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6368" y="643383"/>
            <a:ext cx="3801632" cy="11207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0821" y="709357"/>
            <a:ext cx="2533649" cy="13525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292013" y="4451370"/>
            <a:ext cx="449020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-20" dirty="0">
                <a:solidFill>
                  <a:srgbClr val="FFFFFF"/>
                </a:solidFill>
                <a:latin typeface="Trebuchet MS"/>
                <a:cs typeface="Trebuchet MS"/>
              </a:rPr>
              <a:t>SITI </a:t>
            </a:r>
            <a:r>
              <a:rPr lang="en-US" sz="3500" spc="-20" dirty="0" err="1">
                <a:solidFill>
                  <a:srgbClr val="FFFFFF"/>
                </a:solidFill>
                <a:latin typeface="Trebuchet MS"/>
                <a:cs typeface="Trebuchet MS"/>
              </a:rPr>
              <a:t>KHAIRUNNISA</a:t>
            </a:r>
            <a:r>
              <a:rPr lang="en-US" sz="3500" spc="-20" dirty="0">
                <a:solidFill>
                  <a:srgbClr val="FFFFFF"/>
                </a:solidFill>
                <a:latin typeface="Trebuchet MS"/>
                <a:cs typeface="Trebuchet MS"/>
              </a:rPr>
              <a:t> F. S</a:t>
            </a:r>
            <a:endParaRPr lang="en-US" sz="35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21585" y="4285115"/>
            <a:ext cx="1000125" cy="923925"/>
          </a:xfrm>
          <a:prstGeom prst="rect">
            <a:avLst/>
          </a:prstGeom>
          <a:solidFill>
            <a:srgbClr val="1748AC"/>
          </a:solidFill>
        </p:spPr>
        <p:txBody>
          <a:bodyPr vert="horz" wrap="square" lIns="0" tIns="174625" rIns="0" bIns="0" rtlCol="0">
            <a:spAutoFit/>
          </a:bodyPr>
          <a:lstStyle/>
          <a:p>
            <a:pPr marR="55244" algn="ctr">
              <a:lnSpc>
                <a:spcPct val="100000"/>
              </a:lnSpc>
              <a:spcBef>
                <a:spcPts val="1375"/>
              </a:spcBef>
            </a:pPr>
            <a:r>
              <a:rPr sz="3500" spc="-254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89192" y="7571572"/>
            <a:ext cx="409765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20" dirty="0">
                <a:solidFill>
                  <a:srgbClr val="FFFFFF"/>
                </a:solidFill>
                <a:latin typeface="Trebuchet MS"/>
                <a:cs typeface="Trebuchet MS"/>
              </a:rPr>
              <a:t>Sherly Lestari</a:t>
            </a:r>
            <a:endParaRPr sz="35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921585" y="7409171"/>
            <a:ext cx="1000125" cy="923925"/>
          </a:xfrm>
          <a:prstGeom prst="rect">
            <a:avLst/>
          </a:prstGeom>
          <a:solidFill>
            <a:srgbClr val="1748AC"/>
          </a:solidFill>
        </p:spPr>
        <p:txBody>
          <a:bodyPr vert="horz" wrap="square" lIns="0" tIns="174625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1375"/>
              </a:spcBef>
            </a:pPr>
            <a:r>
              <a:rPr sz="3500" spc="-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8700" y="8729555"/>
            <a:ext cx="1000125" cy="923925"/>
          </a:xfrm>
          <a:prstGeom prst="rect">
            <a:avLst/>
          </a:prstGeom>
          <a:solidFill>
            <a:srgbClr val="1748AC"/>
          </a:solidFill>
        </p:spPr>
        <p:txBody>
          <a:bodyPr vert="horz" wrap="square" lIns="0" tIns="175895" rIns="0" bIns="0" rtlCol="0">
            <a:spAutoFit/>
          </a:bodyPr>
          <a:lstStyle/>
          <a:p>
            <a:pPr marR="33020" algn="ctr">
              <a:lnSpc>
                <a:spcPct val="100000"/>
              </a:lnSpc>
              <a:spcBef>
                <a:spcPts val="1385"/>
              </a:spcBef>
            </a:pPr>
            <a:r>
              <a:rPr sz="3500" spc="-24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6636" y="8892760"/>
            <a:ext cx="36652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-100" dirty="0">
                <a:solidFill>
                  <a:srgbClr val="FFFFFF"/>
                </a:solidFill>
                <a:latin typeface="Trebuchet MS"/>
                <a:cs typeface="Trebuchet MS"/>
              </a:rPr>
              <a:t>RIAN </a:t>
            </a:r>
            <a:r>
              <a:rPr lang="en-US" sz="3500" spc="-100" dirty="0" err="1">
                <a:solidFill>
                  <a:srgbClr val="FFFFFF"/>
                </a:solidFill>
                <a:latin typeface="Trebuchet MS"/>
                <a:cs typeface="Trebuchet MS"/>
              </a:rPr>
              <a:t>PRASETIO</a:t>
            </a:r>
            <a:endParaRPr sz="3500" dirty="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6245" y="3771739"/>
            <a:ext cx="2003406" cy="1994705"/>
          </a:xfrm>
          <a:prstGeom prst="ellipse">
            <a:avLst/>
          </a:prstGeom>
        </p:spPr>
      </p:pic>
      <p:pic>
        <p:nvPicPr>
          <p:cNvPr id="21" name="object 2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" t="13945" r="5839" b="11189"/>
          <a:stretch/>
        </p:blipFill>
        <p:spPr>
          <a:xfrm>
            <a:off x="6649458" y="2366062"/>
            <a:ext cx="1999331" cy="1991725"/>
          </a:xfrm>
          <a:prstGeom prst="ellipse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9536" y="6779947"/>
            <a:ext cx="1950409" cy="1950409"/>
          </a:xfrm>
          <a:prstGeom prst="ellipse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179501" y="694593"/>
            <a:ext cx="81273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635" dirty="0"/>
              <a:t>T</a:t>
            </a:r>
            <a:r>
              <a:rPr sz="8000" spc="-280" dirty="0"/>
              <a:t>I</a:t>
            </a:r>
            <a:r>
              <a:rPr sz="8000" spc="-85" dirty="0"/>
              <a:t>M</a:t>
            </a:r>
            <a:r>
              <a:rPr sz="8000" spc="-795" dirty="0"/>
              <a:t> </a:t>
            </a:r>
            <a:r>
              <a:rPr sz="8000" spc="-484" dirty="0"/>
              <a:t>2</a:t>
            </a:r>
            <a:r>
              <a:rPr sz="8000" spc="-795" dirty="0"/>
              <a:t> </a:t>
            </a:r>
            <a:r>
              <a:rPr sz="8000" spc="-915" dirty="0"/>
              <a:t>(</a:t>
            </a:r>
            <a:r>
              <a:rPr lang="en-US" sz="8000" spc="-960" dirty="0" err="1"/>
              <a:t>LOKALPRIDE</a:t>
            </a:r>
            <a:r>
              <a:rPr sz="8000" spc="-795" dirty="0"/>
              <a:t>)</a:t>
            </a:r>
            <a:endParaRPr sz="8000" dirty="0"/>
          </a:p>
        </p:txBody>
      </p:sp>
      <p:sp>
        <p:nvSpPr>
          <p:cNvPr id="26" name="object 26"/>
          <p:cNvSpPr txBox="1"/>
          <p:nvPr/>
        </p:nvSpPr>
        <p:spPr>
          <a:xfrm>
            <a:off x="1028700" y="2803781"/>
            <a:ext cx="1000125" cy="923925"/>
          </a:xfrm>
          <a:prstGeom prst="rect">
            <a:avLst/>
          </a:prstGeom>
          <a:solidFill>
            <a:srgbClr val="1748AC"/>
          </a:solidFill>
        </p:spPr>
        <p:txBody>
          <a:bodyPr vert="horz" wrap="square" lIns="0" tIns="174625" rIns="0" bIns="0" rtlCol="0">
            <a:spAutoFit/>
          </a:bodyPr>
          <a:lstStyle/>
          <a:p>
            <a:pPr marL="73025" algn="ctr">
              <a:lnSpc>
                <a:spcPct val="100000"/>
              </a:lnSpc>
              <a:spcBef>
                <a:spcPts val="1375"/>
              </a:spcBef>
            </a:pPr>
            <a:r>
              <a:rPr sz="3500" spc="-56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17352" y="2966181"/>
            <a:ext cx="33096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80" dirty="0">
                <a:solidFill>
                  <a:srgbClr val="FFFFFF"/>
                </a:solidFill>
                <a:latin typeface="Trebuchet MS"/>
                <a:cs typeface="Trebuchet MS"/>
              </a:rPr>
              <a:t>MAHMUD</a:t>
            </a:r>
            <a:endParaRPr sz="350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0413" y="5766448"/>
            <a:ext cx="1000125" cy="923925"/>
          </a:xfrm>
          <a:prstGeom prst="rect">
            <a:avLst/>
          </a:prstGeom>
          <a:solidFill>
            <a:srgbClr val="1748AC"/>
          </a:solidFill>
        </p:spPr>
        <p:txBody>
          <a:bodyPr vert="horz" wrap="square" lIns="0" tIns="174625" rIns="0" bIns="0" rtlCol="0">
            <a:spAutoFit/>
          </a:bodyPr>
          <a:lstStyle/>
          <a:p>
            <a:pPr marR="20955" algn="ctr">
              <a:lnSpc>
                <a:spcPct val="100000"/>
              </a:lnSpc>
              <a:spcBef>
                <a:spcPts val="1375"/>
              </a:spcBef>
            </a:pPr>
            <a:r>
              <a:rPr sz="3500" spc="-2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47508" y="5937113"/>
            <a:ext cx="440194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75" dirty="0" err="1">
                <a:solidFill>
                  <a:srgbClr val="FFFFFF"/>
                </a:solidFill>
                <a:latin typeface="Trebuchet MS"/>
                <a:cs typeface="Trebuchet MS"/>
              </a:rPr>
              <a:t>MOCH</a:t>
            </a:r>
            <a:r>
              <a:rPr lang="en-US" sz="3200" spc="75" dirty="0">
                <a:solidFill>
                  <a:srgbClr val="FFFFFF"/>
                </a:solidFill>
                <a:latin typeface="Trebuchet MS"/>
                <a:cs typeface="Trebuchet MS"/>
              </a:rPr>
              <a:t>. HABIBI DWI P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22" name="object 20">
            <a:extLst>
              <a:ext uri="{FF2B5EF4-FFF2-40B4-BE49-F238E27FC236}">
                <a16:creationId xmlns:a16="http://schemas.microsoft.com/office/drawing/2014/main" id="{03454A32-102A-2B02-ADAB-B9DA021158D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" b="1879"/>
          <a:stretch/>
        </p:blipFill>
        <p:spPr>
          <a:xfrm>
            <a:off x="6452126" y="8174807"/>
            <a:ext cx="2003406" cy="1994705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3948" y="3"/>
            <a:ext cx="18288046" cy="10287387"/>
            <a:chOff x="0" y="3"/>
            <a:chExt cx="18288046" cy="10287387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09359"/>
              <a:ext cx="11961495" cy="1438275"/>
            </a:xfrm>
            <a:custGeom>
              <a:avLst/>
              <a:gdLst/>
              <a:ahLst/>
              <a:cxnLst/>
              <a:rect l="l" t="t" r="r" b="b"/>
              <a:pathLst>
                <a:path w="11961495" h="1438275">
                  <a:moveTo>
                    <a:pt x="11481617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11961427" y="0"/>
                  </a:lnTo>
                  <a:lnTo>
                    <a:pt x="11481617" y="1438274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962176" y="735427"/>
              <a:ext cx="6325870" cy="1028700"/>
            </a:xfrm>
            <a:custGeom>
              <a:avLst/>
              <a:gdLst/>
              <a:ahLst/>
              <a:cxnLst/>
              <a:rect l="l" t="t" r="r" b="b"/>
              <a:pathLst>
                <a:path w="6325869" h="1028700">
                  <a:moveTo>
                    <a:pt x="6325823" y="1028690"/>
                  </a:moveTo>
                  <a:lnTo>
                    <a:pt x="0" y="1028690"/>
                  </a:lnTo>
                  <a:lnTo>
                    <a:pt x="343007" y="0"/>
                  </a:lnTo>
                  <a:lnTo>
                    <a:pt x="6325823" y="0"/>
                  </a:lnTo>
                  <a:lnTo>
                    <a:pt x="6325823" y="102869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476500"/>
              <a:ext cx="18288000" cy="7810890"/>
            </a:xfrm>
            <a:custGeom>
              <a:avLst/>
              <a:gdLst/>
              <a:ahLst/>
              <a:cxnLst/>
              <a:rect l="l" t="t" r="r" b="b"/>
              <a:pathLst>
                <a:path w="18288000" h="6936740">
                  <a:moveTo>
                    <a:pt x="18287999" y="6936348"/>
                  </a:moveTo>
                  <a:lnTo>
                    <a:pt x="0" y="6936348"/>
                  </a:lnTo>
                  <a:lnTo>
                    <a:pt x="0" y="1492788"/>
                  </a:lnTo>
                  <a:lnTo>
                    <a:pt x="497370" y="0"/>
                  </a:lnTo>
                  <a:lnTo>
                    <a:pt x="18287999" y="0"/>
                  </a:lnTo>
                  <a:lnTo>
                    <a:pt x="18287999" y="6936348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882396"/>
            <a:ext cx="83058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dirty="0"/>
              <a:t>DATA </a:t>
            </a:r>
            <a:r>
              <a:rPr lang="en-US" sz="7000" dirty="0" err="1"/>
              <a:t>AQUISITION</a:t>
            </a:r>
            <a:endParaRPr sz="7000" dirty="0"/>
          </a:p>
        </p:txBody>
      </p:sp>
      <p:pic>
        <p:nvPicPr>
          <p:cNvPr id="14" name="object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5954" y="765045"/>
            <a:ext cx="4022445" cy="10001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B68585-DC04-42F1-B753-BCD2B0947067}"/>
              </a:ext>
            </a:extLst>
          </p:cNvPr>
          <p:cNvSpPr/>
          <p:nvPr/>
        </p:nvSpPr>
        <p:spPr>
          <a:xfrm>
            <a:off x="228600" y="3238500"/>
            <a:ext cx="17526000" cy="6705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91384-068A-5156-275D-B767B97BA2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" b="8333"/>
          <a:stretch/>
        </p:blipFill>
        <p:spPr>
          <a:xfrm>
            <a:off x="228553" y="3238112"/>
            <a:ext cx="17526000" cy="67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8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3948" y="3"/>
            <a:ext cx="18288046" cy="10287387"/>
            <a:chOff x="0" y="3"/>
            <a:chExt cx="18288046" cy="10287387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09359"/>
              <a:ext cx="11961495" cy="1438275"/>
            </a:xfrm>
            <a:custGeom>
              <a:avLst/>
              <a:gdLst/>
              <a:ahLst/>
              <a:cxnLst/>
              <a:rect l="l" t="t" r="r" b="b"/>
              <a:pathLst>
                <a:path w="11961495" h="1438275">
                  <a:moveTo>
                    <a:pt x="11481617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11961427" y="0"/>
                  </a:lnTo>
                  <a:lnTo>
                    <a:pt x="11481617" y="1438274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962176" y="735427"/>
              <a:ext cx="6325870" cy="1028700"/>
            </a:xfrm>
            <a:custGeom>
              <a:avLst/>
              <a:gdLst/>
              <a:ahLst/>
              <a:cxnLst/>
              <a:rect l="l" t="t" r="r" b="b"/>
              <a:pathLst>
                <a:path w="6325869" h="1028700">
                  <a:moveTo>
                    <a:pt x="6325823" y="1028690"/>
                  </a:moveTo>
                  <a:lnTo>
                    <a:pt x="0" y="1028690"/>
                  </a:lnTo>
                  <a:lnTo>
                    <a:pt x="343007" y="0"/>
                  </a:lnTo>
                  <a:lnTo>
                    <a:pt x="6325823" y="0"/>
                  </a:lnTo>
                  <a:lnTo>
                    <a:pt x="6325823" y="102869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476500"/>
              <a:ext cx="18288000" cy="7810890"/>
            </a:xfrm>
            <a:custGeom>
              <a:avLst/>
              <a:gdLst/>
              <a:ahLst/>
              <a:cxnLst/>
              <a:rect l="l" t="t" r="r" b="b"/>
              <a:pathLst>
                <a:path w="18288000" h="6936740">
                  <a:moveTo>
                    <a:pt x="18287999" y="6936348"/>
                  </a:moveTo>
                  <a:lnTo>
                    <a:pt x="0" y="6936348"/>
                  </a:lnTo>
                  <a:lnTo>
                    <a:pt x="0" y="1492788"/>
                  </a:lnTo>
                  <a:lnTo>
                    <a:pt x="497370" y="0"/>
                  </a:lnTo>
                  <a:lnTo>
                    <a:pt x="18287999" y="0"/>
                  </a:lnTo>
                  <a:lnTo>
                    <a:pt x="18287999" y="6936348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882396"/>
            <a:ext cx="83058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dirty="0"/>
              <a:t>DATA EXPLORATION</a:t>
            </a:r>
            <a:endParaRPr sz="7000" dirty="0"/>
          </a:p>
        </p:txBody>
      </p:sp>
      <p:pic>
        <p:nvPicPr>
          <p:cNvPr id="14" name="object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5954" y="765045"/>
            <a:ext cx="4022445" cy="10001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B68585-DC04-42F1-B753-BCD2B0947067}"/>
              </a:ext>
            </a:extLst>
          </p:cNvPr>
          <p:cNvSpPr/>
          <p:nvPr/>
        </p:nvSpPr>
        <p:spPr>
          <a:xfrm>
            <a:off x="228600" y="3238500"/>
            <a:ext cx="17526000" cy="6705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50444D-E093-0662-BFCF-ECE3FEA39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0"/>
          <a:stretch/>
        </p:blipFill>
        <p:spPr>
          <a:xfrm>
            <a:off x="228600" y="3238500"/>
            <a:ext cx="1752599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5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3948" y="3"/>
            <a:ext cx="18288046" cy="10287387"/>
            <a:chOff x="0" y="3"/>
            <a:chExt cx="18288046" cy="10287387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09359"/>
              <a:ext cx="11961495" cy="1438275"/>
            </a:xfrm>
            <a:custGeom>
              <a:avLst/>
              <a:gdLst/>
              <a:ahLst/>
              <a:cxnLst/>
              <a:rect l="l" t="t" r="r" b="b"/>
              <a:pathLst>
                <a:path w="11961495" h="1438275">
                  <a:moveTo>
                    <a:pt x="11481617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11961427" y="0"/>
                  </a:lnTo>
                  <a:lnTo>
                    <a:pt x="11481617" y="1438274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962176" y="735427"/>
              <a:ext cx="6325870" cy="1028700"/>
            </a:xfrm>
            <a:custGeom>
              <a:avLst/>
              <a:gdLst/>
              <a:ahLst/>
              <a:cxnLst/>
              <a:rect l="l" t="t" r="r" b="b"/>
              <a:pathLst>
                <a:path w="6325869" h="1028700">
                  <a:moveTo>
                    <a:pt x="6325823" y="1028690"/>
                  </a:moveTo>
                  <a:lnTo>
                    <a:pt x="0" y="1028690"/>
                  </a:lnTo>
                  <a:lnTo>
                    <a:pt x="343007" y="0"/>
                  </a:lnTo>
                  <a:lnTo>
                    <a:pt x="6325823" y="0"/>
                  </a:lnTo>
                  <a:lnTo>
                    <a:pt x="6325823" y="102869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476500"/>
              <a:ext cx="18288000" cy="7810890"/>
            </a:xfrm>
            <a:custGeom>
              <a:avLst/>
              <a:gdLst/>
              <a:ahLst/>
              <a:cxnLst/>
              <a:rect l="l" t="t" r="r" b="b"/>
              <a:pathLst>
                <a:path w="18288000" h="6936740">
                  <a:moveTo>
                    <a:pt x="18287999" y="6936348"/>
                  </a:moveTo>
                  <a:lnTo>
                    <a:pt x="0" y="6936348"/>
                  </a:lnTo>
                  <a:lnTo>
                    <a:pt x="0" y="1492788"/>
                  </a:lnTo>
                  <a:lnTo>
                    <a:pt x="497370" y="0"/>
                  </a:lnTo>
                  <a:lnTo>
                    <a:pt x="18287999" y="0"/>
                  </a:lnTo>
                  <a:lnTo>
                    <a:pt x="18287999" y="6936348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882396"/>
            <a:ext cx="64008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dirty="0"/>
              <a:t>MODELING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B68585-DC04-42F1-B753-BCD2B0947067}"/>
              </a:ext>
            </a:extLst>
          </p:cNvPr>
          <p:cNvSpPr/>
          <p:nvPr/>
        </p:nvSpPr>
        <p:spPr>
          <a:xfrm>
            <a:off x="228600" y="3238500"/>
            <a:ext cx="17526000" cy="6705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AA6685-D891-9B76-7609-371D5B0F2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8"/>
          <a:stretch/>
        </p:blipFill>
        <p:spPr>
          <a:xfrm>
            <a:off x="228553" y="3238112"/>
            <a:ext cx="17526047" cy="6705600"/>
          </a:xfrm>
          <a:prstGeom prst="rect">
            <a:avLst/>
          </a:prstGeom>
        </p:spPr>
      </p:pic>
      <p:pic>
        <p:nvPicPr>
          <p:cNvPr id="13" name="object 14">
            <a:extLst>
              <a:ext uri="{FF2B5EF4-FFF2-40B4-BE49-F238E27FC236}">
                <a16:creationId xmlns:a16="http://schemas.microsoft.com/office/drawing/2014/main" id="{53A382A8-B5DD-80B0-3BC5-92B2716A792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5954" y="765045"/>
            <a:ext cx="4022445" cy="10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3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3948" y="3"/>
            <a:ext cx="18288046" cy="10287387"/>
            <a:chOff x="0" y="3"/>
            <a:chExt cx="18288046" cy="10287387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09359"/>
              <a:ext cx="11961495" cy="1438275"/>
            </a:xfrm>
            <a:custGeom>
              <a:avLst/>
              <a:gdLst/>
              <a:ahLst/>
              <a:cxnLst/>
              <a:rect l="l" t="t" r="r" b="b"/>
              <a:pathLst>
                <a:path w="11961495" h="1438275">
                  <a:moveTo>
                    <a:pt x="11481617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11961427" y="0"/>
                  </a:lnTo>
                  <a:lnTo>
                    <a:pt x="11481617" y="1438274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62176" y="735427"/>
              <a:ext cx="6325870" cy="1028700"/>
            </a:xfrm>
            <a:custGeom>
              <a:avLst/>
              <a:gdLst/>
              <a:ahLst/>
              <a:cxnLst/>
              <a:rect l="l" t="t" r="r" b="b"/>
              <a:pathLst>
                <a:path w="6325869" h="1028700">
                  <a:moveTo>
                    <a:pt x="6325823" y="1028690"/>
                  </a:moveTo>
                  <a:lnTo>
                    <a:pt x="0" y="1028690"/>
                  </a:lnTo>
                  <a:lnTo>
                    <a:pt x="343007" y="0"/>
                  </a:lnTo>
                  <a:lnTo>
                    <a:pt x="6325823" y="0"/>
                  </a:lnTo>
                  <a:lnTo>
                    <a:pt x="6325823" y="102869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476500"/>
              <a:ext cx="18288000" cy="7810890"/>
            </a:xfrm>
            <a:custGeom>
              <a:avLst/>
              <a:gdLst/>
              <a:ahLst/>
              <a:cxnLst/>
              <a:rect l="l" t="t" r="r" b="b"/>
              <a:pathLst>
                <a:path w="18288000" h="6936740">
                  <a:moveTo>
                    <a:pt x="18287999" y="6936348"/>
                  </a:moveTo>
                  <a:lnTo>
                    <a:pt x="0" y="6936348"/>
                  </a:lnTo>
                  <a:lnTo>
                    <a:pt x="0" y="1492788"/>
                  </a:lnTo>
                  <a:lnTo>
                    <a:pt x="497370" y="0"/>
                  </a:lnTo>
                  <a:lnTo>
                    <a:pt x="18287999" y="0"/>
                  </a:lnTo>
                  <a:lnTo>
                    <a:pt x="18287999" y="6936348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882396"/>
            <a:ext cx="64008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dirty="0"/>
              <a:t>EVALUATION</a:t>
            </a:r>
            <a:endParaRPr sz="7000" dirty="0"/>
          </a:p>
        </p:txBody>
      </p:sp>
      <p:pic>
        <p:nvPicPr>
          <p:cNvPr id="8" name="object 14">
            <a:extLst>
              <a:ext uri="{FF2B5EF4-FFF2-40B4-BE49-F238E27FC236}">
                <a16:creationId xmlns:a16="http://schemas.microsoft.com/office/drawing/2014/main" id="{77FF946C-D949-38B3-1A7E-0FABE929CC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5954" y="765045"/>
            <a:ext cx="4022445" cy="1000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5D9FDE-EA76-EB8B-3B1E-765B56F0F0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4"/>
          <a:stretch/>
        </p:blipFill>
        <p:spPr>
          <a:xfrm>
            <a:off x="609600" y="3314700"/>
            <a:ext cx="17068799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3948" y="3"/>
            <a:ext cx="18288046" cy="10287387"/>
            <a:chOff x="0" y="3"/>
            <a:chExt cx="18288046" cy="10287387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09359"/>
              <a:ext cx="11961495" cy="1438275"/>
            </a:xfrm>
            <a:custGeom>
              <a:avLst/>
              <a:gdLst/>
              <a:ahLst/>
              <a:cxnLst/>
              <a:rect l="l" t="t" r="r" b="b"/>
              <a:pathLst>
                <a:path w="11961495" h="1438275">
                  <a:moveTo>
                    <a:pt x="11481617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11961427" y="0"/>
                  </a:lnTo>
                  <a:lnTo>
                    <a:pt x="11481617" y="1438274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62176" y="735427"/>
              <a:ext cx="6325870" cy="1028700"/>
            </a:xfrm>
            <a:custGeom>
              <a:avLst/>
              <a:gdLst/>
              <a:ahLst/>
              <a:cxnLst/>
              <a:rect l="l" t="t" r="r" b="b"/>
              <a:pathLst>
                <a:path w="6325869" h="1028700">
                  <a:moveTo>
                    <a:pt x="6325823" y="1028690"/>
                  </a:moveTo>
                  <a:lnTo>
                    <a:pt x="0" y="1028690"/>
                  </a:lnTo>
                  <a:lnTo>
                    <a:pt x="343007" y="0"/>
                  </a:lnTo>
                  <a:lnTo>
                    <a:pt x="6325823" y="0"/>
                  </a:lnTo>
                  <a:lnTo>
                    <a:pt x="6325823" y="102869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476500"/>
              <a:ext cx="18288000" cy="7810890"/>
            </a:xfrm>
            <a:custGeom>
              <a:avLst/>
              <a:gdLst/>
              <a:ahLst/>
              <a:cxnLst/>
              <a:rect l="l" t="t" r="r" b="b"/>
              <a:pathLst>
                <a:path w="18288000" h="6936740">
                  <a:moveTo>
                    <a:pt x="18287999" y="6936348"/>
                  </a:moveTo>
                  <a:lnTo>
                    <a:pt x="0" y="6936348"/>
                  </a:lnTo>
                  <a:lnTo>
                    <a:pt x="0" y="1492788"/>
                  </a:lnTo>
                  <a:lnTo>
                    <a:pt x="497370" y="0"/>
                  </a:lnTo>
                  <a:lnTo>
                    <a:pt x="18287999" y="0"/>
                  </a:lnTo>
                  <a:lnTo>
                    <a:pt x="18287999" y="6936348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882396"/>
            <a:ext cx="64008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dirty="0"/>
              <a:t>DEPLOYMENT</a:t>
            </a:r>
            <a:endParaRPr sz="7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1C4AC-9D40-4DAF-9AA9-860970621B32}"/>
              </a:ext>
            </a:extLst>
          </p:cNvPr>
          <p:cNvSpPr/>
          <p:nvPr/>
        </p:nvSpPr>
        <p:spPr>
          <a:xfrm>
            <a:off x="533400" y="2590547"/>
            <a:ext cx="3581400" cy="762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Testing Chatbot</a:t>
            </a:r>
            <a:endParaRPr lang="en-US" sz="3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9" name="object 14">
            <a:extLst>
              <a:ext uri="{FF2B5EF4-FFF2-40B4-BE49-F238E27FC236}">
                <a16:creationId xmlns:a16="http://schemas.microsoft.com/office/drawing/2014/main" id="{7B88565F-6502-AD83-8EDC-25AD0EFB2F6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5954" y="765045"/>
            <a:ext cx="4022445" cy="1000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454444-8299-3AB7-B42E-5031FCA51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3" t="1237"/>
          <a:stretch/>
        </p:blipFill>
        <p:spPr>
          <a:xfrm>
            <a:off x="762000" y="3681413"/>
            <a:ext cx="16916399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7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3948" y="3"/>
            <a:ext cx="18288046" cy="10287387"/>
            <a:chOff x="0" y="3"/>
            <a:chExt cx="18288046" cy="10287387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09359"/>
              <a:ext cx="11961495" cy="1438275"/>
            </a:xfrm>
            <a:custGeom>
              <a:avLst/>
              <a:gdLst/>
              <a:ahLst/>
              <a:cxnLst/>
              <a:rect l="l" t="t" r="r" b="b"/>
              <a:pathLst>
                <a:path w="11961495" h="1438275">
                  <a:moveTo>
                    <a:pt x="11481617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11961427" y="0"/>
                  </a:lnTo>
                  <a:lnTo>
                    <a:pt x="11481617" y="1438274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62176" y="735427"/>
              <a:ext cx="6325870" cy="1028700"/>
            </a:xfrm>
            <a:custGeom>
              <a:avLst/>
              <a:gdLst/>
              <a:ahLst/>
              <a:cxnLst/>
              <a:rect l="l" t="t" r="r" b="b"/>
              <a:pathLst>
                <a:path w="6325869" h="1028700">
                  <a:moveTo>
                    <a:pt x="6325823" y="1028690"/>
                  </a:moveTo>
                  <a:lnTo>
                    <a:pt x="0" y="1028690"/>
                  </a:lnTo>
                  <a:lnTo>
                    <a:pt x="343007" y="0"/>
                  </a:lnTo>
                  <a:lnTo>
                    <a:pt x="6325823" y="0"/>
                  </a:lnTo>
                  <a:lnTo>
                    <a:pt x="6325823" y="102869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476500"/>
              <a:ext cx="18288000" cy="7810890"/>
            </a:xfrm>
            <a:custGeom>
              <a:avLst/>
              <a:gdLst/>
              <a:ahLst/>
              <a:cxnLst/>
              <a:rect l="l" t="t" r="r" b="b"/>
              <a:pathLst>
                <a:path w="18288000" h="6936740">
                  <a:moveTo>
                    <a:pt x="18287999" y="6936348"/>
                  </a:moveTo>
                  <a:lnTo>
                    <a:pt x="0" y="6936348"/>
                  </a:lnTo>
                  <a:lnTo>
                    <a:pt x="0" y="1492788"/>
                  </a:lnTo>
                  <a:lnTo>
                    <a:pt x="497370" y="0"/>
                  </a:lnTo>
                  <a:lnTo>
                    <a:pt x="18287999" y="0"/>
                  </a:lnTo>
                  <a:lnTo>
                    <a:pt x="18287999" y="6936348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882396"/>
            <a:ext cx="64008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dirty="0"/>
              <a:t>DEPLOYMENT</a:t>
            </a:r>
            <a:endParaRPr sz="7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1C4AC-9D40-4DAF-9AA9-860970621B32}"/>
              </a:ext>
            </a:extLst>
          </p:cNvPr>
          <p:cNvSpPr/>
          <p:nvPr/>
        </p:nvSpPr>
        <p:spPr>
          <a:xfrm>
            <a:off x="685800" y="3238500"/>
            <a:ext cx="3581400" cy="762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D" sz="3200" b="1" dirty="0">
                <a:solidFill>
                  <a:srgbClr val="212121"/>
                </a:solidFill>
                <a:latin typeface="Roboto" panose="02000000000000000000" pitchFamily="2" charset="0"/>
              </a:rPr>
              <a:t>M</a:t>
            </a:r>
            <a:r>
              <a:rPr lang="en-US" sz="3200" b="1" dirty="0" err="1">
                <a:solidFill>
                  <a:srgbClr val="212121"/>
                </a:solidFill>
                <a:latin typeface="Roboto" panose="02000000000000000000" pitchFamily="2" charset="0"/>
              </a:rPr>
              <a:t>enyimpan</a:t>
            </a:r>
            <a:r>
              <a:rPr lang="en-US" sz="3200" b="1" dirty="0">
                <a:solidFill>
                  <a:srgbClr val="212121"/>
                </a:solidFill>
                <a:latin typeface="Roboto" panose="02000000000000000000" pitchFamily="2" charset="0"/>
              </a:rPr>
              <a:t> Model</a:t>
            </a:r>
            <a:endParaRPr lang="en-US" sz="3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8" name="object 14">
            <a:extLst>
              <a:ext uri="{FF2B5EF4-FFF2-40B4-BE49-F238E27FC236}">
                <a16:creationId xmlns:a16="http://schemas.microsoft.com/office/drawing/2014/main" id="{19893FA0-9FDF-080B-DD78-2FCC5C33DC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5954" y="765045"/>
            <a:ext cx="4022445" cy="1000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CD1CE-1C3F-2693-C557-C90B7CF04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8"/>
          <a:stretch/>
        </p:blipFill>
        <p:spPr>
          <a:xfrm>
            <a:off x="685800" y="4605262"/>
            <a:ext cx="16840151" cy="38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7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459" cy="10287000"/>
            <a:chOff x="0" y="0"/>
            <a:chExt cx="18288459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"/>
              <a:ext cx="18264505" cy="3829685"/>
            </a:xfrm>
            <a:custGeom>
              <a:avLst/>
              <a:gdLst/>
              <a:ahLst/>
              <a:cxnLst/>
              <a:rect l="l" t="t" r="r" b="b"/>
              <a:pathLst>
                <a:path w="18264505" h="3829685">
                  <a:moveTo>
                    <a:pt x="16987851" y="3829388"/>
                  </a:moveTo>
                  <a:lnTo>
                    <a:pt x="0" y="3829388"/>
                  </a:lnTo>
                  <a:lnTo>
                    <a:pt x="0" y="0"/>
                  </a:lnTo>
                  <a:lnTo>
                    <a:pt x="18264267" y="0"/>
                  </a:lnTo>
                  <a:lnTo>
                    <a:pt x="16987851" y="3829388"/>
                  </a:lnTo>
                  <a:close/>
                </a:path>
              </a:pathLst>
            </a:custGeom>
            <a:solidFill>
              <a:srgbClr val="073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92671"/>
              <a:ext cx="8836660" cy="1524000"/>
            </a:xfrm>
            <a:custGeom>
              <a:avLst/>
              <a:gdLst/>
              <a:ahLst/>
              <a:cxnLst/>
              <a:rect l="l" t="t" r="r" b="b"/>
              <a:pathLst>
                <a:path w="8836660" h="1524000">
                  <a:moveTo>
                    <a:pt x="8493442" y="1523999"/>
                  </a:moveTo>
                  <a:lnTo>
                    <a:pt x="0" y="1523999"/>
                  </a:lnTo>
                  <a:lnTo>
                    <a:pt x="0" y="0"/>
                  </a:lnTo>
                  <a:lnTo>
                    <a:pt x="8836178" y="0"/>
                  </a:lnTo>
                  <a:lnTo>
                    <a:pt x="8493442" y="152399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385965" y="848484"/>
              <a:ext cx="3202305" cy="2980690"/>
            </a:xfrm>
            <a:custGeom>
              <a:avLst/>
              <a:gdLst/>
              <a:ahLst/>
              <a:cxnLst/>
              <a:rect l="l" t="t" r="r" b="b"/>
              <a:pathLst>
                <a:path w="3202305" h="2980690">
                  <a:moveTo>
                    <a:pt x="3201697" y="0"/>
                  </a:moveTo>
                  <a:lnTo>
                    <a:pt x="0" y="0"/>
                  </a:lnTo>
                  <a:lnTo>
                    <a:pt x="3201697" y="2980417"/>
                  </a:lnTo>
                  <a:lnTo>
                    <a:pt x="3201697" y="0"/>
                  </a:lnTo>
                  <a:close/>
                </a:path>
              </a:pathLst>
            </a:custGeom>
            <a:solidFill>
              <a:srgbClr val="FA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67845" y="0"/>
              <a:ext cx="3820160" cy="3557904"/>
            </a:xfrm>
            <a:custGeom>
              <a:avLst/>
              <a:gdLst/>
              <a:ahLst/>
              <a:cxnLst/>
              <a:rect l="l" t="t" r="r" b="b"/>
              <a:pathLst>
                <a:path w="3820159" h="3557904">
                  <a:moveTo>
                    <a:pt x="3820153" y="0"/>
                  </a:moveTo>
                  <a:lnTo>
                    <a:pt x="0" y="0"/>
                  </a:lnTo>
                  <a:lnTo>
                    <a:pt x="3820153" y="3557769"/>
                  </a:lnTo>
                  <a:lnTo>
                    <a:pt x="3820153" y="0"/>
                  </a:lnTo>
                  <a:close/>
                </a:path>
              </a:pathLst>
            </a:custGeom>
            <a:solidFill>
              <a:srgbClr val="37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79524" y="0"/>
              <a:ext cx="1908810" cy="1779270"/>
            </a:xfrm>
            <a:custGeom>
              <a:avLst/>
              <a:gdLst/>
              <a:ahLst/>
              <a:cxnLst/>
              <a:rect l="l" t="t" r="r" b="b"/>
              <a:pathLst>
                <a:path w="1908809" h="1779270">
                  <a:moveTo>
                    <a:pt x="1908474" y="0"/>
                  </a:moveTo>
                  <a:lnTo>
                    <a:pt x="0" y="0"/>
                  </a:lnTo>
                  <a:lnTo>
                    <a:pt x="1908474" y="1778848"/>
                  </a:lnTo>
                  <a:lnTo>
                    <a:pt x="1908474" y="0"/>
                  </a:lnTo>
                  <a:close/>
                </a:path>
              </a:pathLst>
            </a:custGeom>
            <a:solidFill>
              <a:srgbClr val="FA8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25599" y="845568"/>
              <a:ext cx="2562860" cy="2385695"/>
            </a:xfrm>
            <a:custGeom>
              <a:avLst/>
              <a:gdLst/>
              <a:ahLst/>
              <a:cxnLst/>
              <a:rect l="l" t="t" r="r" b="b"/>
              <a:pathLst>
                <a:path w="2562859" h="2385695">
                  <a:moveTo>
                    <a:pt x="2562398" y="0"/>
                  </a:moveTo>
                  <a:lnTo>
                    <a:pt x="0" y="0"/>
                  </a:lnTo>
                  <a:lnTo>
                    <a:pt x="2562398" y="2385582"/>
                  </a:lnTo>
                  <a:lnTo>
                    <a:pt x="2562398" y="0"/>
                  </a:lnTo>
                  <a:close/>
                </a:path>
              </a:pathLst>
            </a:custGeom>
            <a:solidFill>
              <a:srgbClr val="0059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931074"/>
              <a:ext cx="2047874" cy="109537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5"/>
              </a:spcBef>
            </a:pPr>
            <a:r>
              <a:rPr spc="-1285" dirty="0"/>
              <a:t>TERIMAKASIH</a:t>
            </a:r>
          </a:p>
        </p:txBody>
      </p:sp>
      <p:pic>
        <p:nvPicPr>
          <p:cNvPr id="13" name="object 14">
            <a:extLst>
              <a:ext uri="{FF2B5EF4-FFF2-40B4-BE49-F238E27FC236}">
                <a16:creationId xmlns:a16="http://schemas.microsoft.com/office/drawing/2014/main" id="{56D4DDCC-56C9-7D9A-170C-B119085172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6155" y="931074"/>
            <a:ext cx="4022445" cy="10001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Words>59</Words>
  <Application>Microsoft Office PowerPoint</Application>
  <PresentationFormat>Custom</PresentationFormat>
  <Paragraphs>28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Roboto</vt:lpstr>
      <vt:lpstr>Trebuchet MS</vt:lpstr>
      <vt:lpstr>Office Theme</vt:lpstr>
      <vt:lpstr>CHATBOT SISTEM Aplikasi Pendampingan Wisata Berbasis AI untuk Pemantauan dan Pemanduan Wisatawan Selama Berjelajah</vt:lpstr>
      <vt:lpstr>TIM 2 (LOKALPRIDE)</vt:lpstr>
      <vt:lpstr>DATA AQUISITION</vt:lpstr>
      <vt:lpstr>DATA EXPLORATION</vt:lpstr>
      <vt:lpstr>MODELING</vt:lpstr>
      <vt:lpstr>EVALUATION</vt:lpstr>
      <vt:lpstr>DEPLOYMENT</vt:lpstr>
      <vt:lpstr>DEPLOYMENT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Presentation</dc:title>
  <dc:creator>Ridhayanti Diasamo</dc:creator>
  <cp:keywords>DAFQ3ZzJCKs,BAE4UcXh608</cp:keywords>
  <cp:lastModifiedBy>mahmudtomcat@gmail.com</cp:lastModifiedBy>
  <cp:revision>11</cp:revision>
  <dcterms:created xsi:type="dcterms:W3CDTF">2022-11-17T13:23:58Z</dcterms:created>
  <dcterms:modified xsi:type="dcterms:W3CDTF">2022-11-21T15:33:47Z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2022-11-10T00:00:00Z</vt:filetime>
  </property>
  <property fmtid="{D5CDD505-2E9C-101B-9397-08002B2CF9AE}" pid="3" name="Creator">
    <vt:lpwstr>Canva</vt:lpwstr>
  </property>
  <property fmtid="{D5CDD505-2E9C-101B-9397-08002B2CF9AE}" pid="4" name="LastSaved">
    <vt:filetime>2022-11-10T00:00:00Z</vt:filetime>
  </property>
</Properties>
</file>